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diagrams/data1.xml" ContentType="application/vnd.openxmlformats-officedocument.drawingml.diagramData+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0"/>
  </p:notesMasterIdLst>
  <p:sldIdLst>
    <p:sldId id="256" r:id="rId2"/>
    <p:sldId id="263" r:id="rId3"/>
    <p:sldId id="262" r:id="rId4"/>
    <p:sldId id="268" r:id="rId5"/>
    <p:sldId id="264" r:id="rId6"/>
    <p:sldId id="259" r:id="rId7"/>
    <p:sldId id="260" r:id="rId8"/>
    <p:sldId id="265" r:id="rId9"/>
    <p:sldId id="266" r:id="rId10"/>
    <p:sldId id="267" r:id="rId11"/>
    <p:sldId id="275" r:id="rId12"/>
    <p:sldId id="269" r:id="rId13"/>
    <p:sldId id="270" r:id="rId14"/>
    <p:sldId id="271" r:id="rId15"/>
    <p:sldId id="272" r:id="rId16"/>
    <p:sldId id="273" r:id="rId17"/>
    <p:sldId id="274" r:id="rId18"/>
    <p:sldId id="276" r:id="rId19"/>
  </p:sldIdLst>
  <p:sldSz cx="9144000" cy="5761038"/>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8" d="100"/>
          <a:sy n="98" d="100"/>
        </p:scale>
        <p:origin x="-726" y="-90"/>
      </p:cViewPr>
      <p:guideLst>
        <p:guide orient="horz" pos="1815"/>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I:\Kanyashree\Dataset\Results\sec4%20tables_hwh.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Sheet1!$B$12</c:f>
              <c:strCache>
                <c:ptCount val="1"/>
                <c:pt idx="0">
                  <c:v>M</c:v>
                </c:pt>
              </c:strCache>
            </c:strRef>
          </c:tx>
          <c:cat>
            <c:strRef>
              <c:f>Sheet1!$A$13:$A$16</c:f>
              <c:strCache>
                <c:ptCount val="4"/>
                <c:pt idx="0">
                  <c:v>Poorest</c:v>
                </c:pt>
                <c:pt idx="1">
                  <c:v>Lower middle</c:v>
                </c:pt>
                <c:pt idx="2">
                  <c:v>Upper middle</c:v>
                </c:pt>
                <c:pt idx="3">
                  <c:v>Richest</c:v>
                </c:pt>
              </c:strCache>
            </c:strRef>
          </c:cat>
          <c:val>
            <c:numRef>
              <c:f>Sheet1!$B$13:$B$16</c:f>
              <c:numCache>
                <c:formatCode>General</c:formatCode>
                <c:ptCount val="4"/>
                <c:pt idx="0">
                  <c:v>22.89</c:v>
                </c:pt>
                <c:pt idx="1">
                  <c:v>24.68</c:v>
                </c:pt>
                <c:pt idx="2">
                  <c:v>22.810000000000027</c:v>
                </c:pt>
                <c:pt idx="3">
                  <c:v>19.22</c:v>
                </c:pt>
              </c:numCache>
            </c:numRef>
          </c:val>
        </c:ser>
        <c:ser>
          <c:idx val="1"/>
          <c:order val="1"/>
          <c:tx>
            <c:strRef>
              <c:f>Sheet1!$C$12</c:f>
              <c:strCache>
                <c:ptCount val="1"/>
                <c:pt idx="0">
                  <c:v>F</c:v>
                </c:pt>
              </c:strCache>
            </c:strRef>
          </c:tx>
          <c:cat>
            <c:strRef>
              <c:f>Sheet1!$A$13:$A$16</c:f>
              <c:strCache>
                <c:ptCount val="4"/>
                <c:pt idx="0">
                  <c:v>Poorest</c:v>
                </c:pt>
                <c:pt idx="1">
                  <c:v>Lower middle</c:v>
                </c:pt>
                <c:pt idx="2">
                  <c:v>Upper middle</c:v>
                </c:pt>
                <c:pt idx="3">
                  <c:v>Richest</c:v>
                </c:pt>
              </c:strCache>
            </c:strRef>
          </c:cat>
          <c:val>
            <c:numRef>
              <c:f>Sheet1!$C$13:$C$16</c:f>
              <c:numCache>
                <c:formatCode>General</c:formatCode>
                <c:ptCount val="4"/>
                <c:pt idx="0">
                  <c:v>22.24</c:v>
                </c:pt>
                <c:pt idx="1">
                  <c:v>27.99</c:v>
                </c:pt>
                <c:pt idx="2">
                  <c:v>26.74</c:v>
                </c:pt>
                <c:pt idx="3">
                  <c:v>23.5</c:v>
                </c:pt>
              </c:numCache>
            </c:numRef>
          </c:val>
        </c:ser>
        <c:axId val="54915840"/>
        <c:axId val="54917376"/>
      </c:barChart>
      <c:catAx>
        <c:axId val="54915840"/>
        <c:scaling>
          <c:orientation val="minMax"/>
        </c:scaling>
        <c:axPos val="b"/>
        <c:tickLblPos val="nextTo"/>
        <c:txPr>
          <a:bodyPr/>
          <a:lstStyle/>
          <a:p>
            <a:pPr>
              <a:defRPr lang="en-IN"/>
            </a:pPr>
            <a:endParaRPr lang="en-US"/>
          </a:p>
        </c:txPr>
        <c:crossAx val="54917376"/>
        <c:crosses val="autoZero"/>
        <c:auto val="1"/>
        <c:lblAlgn val="ctr"/>
        <c:lblOffset val="100"/>
      </c:catAx>
      <c:valAx>
        <c:axId val="54917376"/>
        <c:scaling>
          <c:orientation val="minMax"/>
        </c:scaling>
        <c:axPos val="l"/>
        <c:majorGridlines/>
        <c:numFmt formatCode="General" sourceLinked="1"/>
        <c:tickLblPos val="nextTo"/>
        <c:txPr>
          <a:bodyPr/>
          <a:lstStyle/>
          <a:p>
            <a:pPr>
              <a:defRPr lang="en-IN"/>
            </a:pPr>
            <a:endParaRPr lang="en-US"/>
          </a:p>
        </c:txPr>
        <c:crossAx val="54915840"/>
        <c:crosses val="autoZero"/>
        <c:crossBetween val="between"/>
      </c:valAx>
    </c:plotArea>
    <c:legend>
      <c:legendPos val="r"/>
      <c:layout/>
      <c:txPr>
        <a:bodyPr/>
        <a:lstStyle/>
        <a:p>
          <a:pPr>
            <a:defRPr lang="en-IN"/>
          </a:pPr>
          <a:endParaRPr lang="en-US"/>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pieChart>
        <c:varyColors val="1"/>
        <c:ser>
          <c:idx val="0"/>
          <c:order val="0"/>
          <c:dLbls>
            <c:txPr>
              <a:bodyPr/>
              <a:lstStyle/>
              <a:p>
                <a:pPr>
                  <a:defRPr lang="en-IN" sz="1400">
                    <a:latin typeface="+mj-lt"/>
                  </a:defRPr>
                </a:pPr>
                <a:endParaRPr lang="en-US"/>
              </a:p>
            </c:txPr>
            <c:showCatName val="1"/>
            <c:showPercent val="1"/>
            <c:showLeaderLines val="1"/>
          </c:dLbls>
          <c:cat>
            <c:strRef>
              <c:f>Sheet1!$B$95:$F$95</c:f>
              <c:strCache>
                <c:ptCount val="5"/>
                <c:pt idx="0">
                  <c:v>don’t know</c:v>
                </c:pt>
                <c:pt idx="1">
                  <c:v>edu</c:v>
                </c:pt>
                <c:pt idx="2">
                  <c:v>marriage</c:v>
                </c:pt>
                <c:pt idx="3">
                  <c:v>business</c:v>
                </c:pt>
                <c:pt idx="4">
                  <c:v>saved</c:v>
                </c:pt>
              </c:strCache>
            </c:strRef>
          </c:cat>
          <c:val>
            <c:numRef>
              <c:f>Sheet1!$B$96:$F$96</c:f>
              <c:numCache>
                <c:formatCode>General</c:formatCode>
                <c:ptCount val="5"/>
                <c:pt idx="0">
                  <c:v>0</c:v>
                </c:pt>
                <c:pt idx="1">
                  <c:v>12</c:v>
                </c:pt>
                <c:pt idx="2">
                  <c:v>3</c:v>
                </c:pt>
                <c:pt idx="3">
                  <c:v>0</c:v>
                </c:pt>
                <c:pt idx="4">
                  <c:v>6</c:v>
                </c:pt>
              </c:numCache>
            </c:numRef>
          </c:val>
        </c:ser>
        <c:dLbls>
          <c:showCatName val="1"/>
          <c:showPercent val="1"/>
        </c:dLbls>
        <c:firstSliceAng val="0"/>
      </c:pieChart>
    </c:plotArea>
    <c:plotVisOnly val="1"/>
  </c:chart>
  <c:txPr>
    <a:bodyPr/>
    <a:lstStyle/>
    <a:p>
      <a:pPr>
        <a:defRPr sz="1800"/>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C01632-DF66-416E-8F01-1D800EFC362F}"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IN"/>
        </a:p>
      </dgm:t>
    </dgm:pt>
    <dgm:pt modelId="{601E5CB2-0058-434F-A54C-63C6B401812F}">
      <dgm:prSet phldrT="[Text]" custT="1"/>
      <dgm:spPr/>
      <dgm:t>
        <a:bodyPr/>
        <a:lstStyle/>
        <a:p>
          <a:r>
            <a:rPr lang="en-US" sz="2000" dirty="0" smtClean="0">
              <a:latin typeface="+mj-lt"/>
            </a:rPr>
            <a:t>District</a:t>
          </a:r>
          <a:endParaRPr lang="en-IN" sz="2000" dirty="0">
            <a:latin typeface="+mj-lt"/>
          </a:endParaRPr>
        </a:p>
      </dgm:t>
    </dgm:pt>
    <dgm:pt modelId="{8F8ED5A6-CFCA-494E-9145-87F4260F0437}" type="parTrans" cxnId="{745E1385-9E06-44EE-BD5F-4BB7DE8C7AE6}">
      <dgm:prSet/>
      <dgm:spPr/>
      <dgm:t>
        <a:bodyPr/>
        <a:lstStyle/>
        <a:p>
          <a:endParaRPr lang="en-IN"/>
        </a:p>
      </dgm:t>
    </dgm:pt>
    <dgm:pt modelId="{57F70C65-E94D-4F51-8701-7F8AB1417B21}" type="sibTrans" cxnId="{745E1385-9E06-44EE-BD5F-4BB7DE8C7AE6}">
      <dgm:prSet/>
      <dgm:spPr/>
      <dgm:t>
        <a:bodyPr/>
        <a:lstStyle/>
        <a:p>
          <a:endParaRPr lang="en-IN"/>
        </a:p>
      </dgm:t>
    </dgm:pt>
    <dgm:pt modelId="{EE638DFB-6043-4A3B-953E-2039EBAF8BD5}">
      <dgm:prSet phldrT="[Text]" custT="1"/>
      <dgm:spPr/>
      <dgm:t>
        <a:bodyPr/>
        <a:lstStyle/>
        <a:p>
          <a:r>
            <a:rPr lang="en-US" sz="1400" dirty="0" smtClean="0">
              <a:latin typeface="+mj-lt"/>
            </a:rPr>
            <a:t>Block 1 (with highest female literacy</a:t>
          </a:r>
          <a:r>
            <a:rPr lang="en-US" sz="2000" dirty="0" smtClean="0">
              <a:latin typeface="+mj-lt"/>
            </a:rPr>
            <a:t>)</a:t>
          </a:r>
          <a:endParaRPr lang="en-IN" sz="2000" dirty="0">
            <a:latin typeface="+mj-lt"/>
          </a:endParaRPr>
        </a:p>
      </dgm:t>
    </dgm:pt>
    <dgm:pt modelId="{CBEBABCB-29CD-47F2-9BA3-061C8F6E2696}" type="parTrans" cxnId="{B1CBBECB-FABD-4034-AAC4-889B13E28A2C}">
      <dgm:prSet/>
      <dgm:spPr/>
      <dgm:t>
        <a:bodyPr/>
        <a:lstStyle/>
        <a:p>
          <a:endParaRPr lang="en-IN"/>
        </a:p>
      </dgm:t>
    </dgm:pt>
    <dgm:pt modelId="{41B46E75-7CB1-4C56-BE75-5E9A80FD7EB9}" type="sibTrans" cxnId="{B1CBBECB-FABD-4034-AAC4-889B13E28A2C}">
      <dgm:prSet/>
      <dgm:spPr/>
      <dgm:t>
        <a:bodyPr/>
        <a:lstStyle/>
        <a:p>
          <a:endParaRPr lang="en-IN"/>
        </a:p>
      </dgm:t>
    </dgm:pt>
    <dgm:pt modelId="{CE50D94D-29F7-4CD5-BEFE-170DD834A747}">
      <dgm:prSet phldrT="[Text]" custT="1"/>
      <dgm:spPr/>
      <dgm:t>
        <a:bodyPr/>
        <a:lstStyle/>
        <a:p>
          <a:r>
            <a:rPr lang="en-US" sz="1200" dirty="0" smtClean="0">
              <a:latin typeface="+mj-lt"/>
            </a:rPr>
            <a:t>Village 1</a:t>
          </a:r>
          <a:r>
            <a:rPr lang="en-US" sz="2000" dirty="0" smtClean="0">
              <a:latin typeface="+mj-lt"/>
            </a:rPr>
            <a:t> (</a:t>
          </a:r>
          <a:r>
            <a:rPr lang="en-US" sz="1200" dirty="0" smtClean="0">
              <a:latin typeface="+mj-lt"/>
            </a:rPr>
            <a:t>surrounding a school with high </a:t>
          </a:r>
          <a:r>
            <a:rPr lang="en-US" sz="1200" dirty="0" err="1" smtClean="0">
              <a:latin typeface="+mj-lt"/>
            </a:rPr>
            <a:t>KP</a:t>
          </a:r>
          <a:r>
            <a:rPr lang="en-US" sz="1200" dirty="0" smtClean="0">
              <a:latin typeface="+mj-lt"/>
            </a:rPr>
            <a:t> coverage</a:t>
          </a:r>
          <a:r>
            <a:rPr lang="en-US" sz="2000" dirty="0" smtClean="0">
              <a:latin typeface="+mj-lt"/>
            </a:rPr>
            <a:t>)</a:t>
          </a:r>
          <a:endParaRPr lang="en-IN" sz="2000" dirty="0">
            <a:latin typeface="+mj-lt"/>
          </a:endParaRPr>
        </a:p>
      </dgm:t>
    </dgm:pt>
    <dgm:pt modelId="{5638E8C1-6D09-4B54-A30B-094405F0CAEA}" type="parTrans" cxnId="{52A2430B-F317-49C5-84B2-5D915B1F4B7F}">
      <dgm:prSet/>
      <dgm:spPr/>
      <dgm:t>
        <a:bodyPr/>
        <a:lstStyle/>
        <a:p>
          <a:endParaRPr lang="en-IN"/>
        </a:p>
      </dgm:t>
    </dgm:pt>
    <dgm:pt modelId="{D4D05E78-B812-4AD0-960A-320C983426D7}" type="sibTrans" cxnId="{52A2430B-F317-49C5-84B2-5D915B1F4B7F}">
      <dgm:prSet/>
      <dgm:spPr/>
      <dgm:t>
        <a:bodyPr/>
        <a:lstStyle/>
        <a:p>
          <a:endParaRPr lang="en-IN"/>
        </a:p>
      </dgm:t>
    </dgm:pt>
    <dgm:pt modelId="{07D2C9B2-8AAA-45EA-84D7-71BBF36F07A5}">
      <dgm:prSet phldrT="[Text]"/>
      <dgm:spPr/>
      <dgm:t>
        <a:bodyPr/>
        <a:lstStyle/>
        <a:p>
          <a:r>
            <a:rPr lang="en-US" dirty="0" smtClean="0">
              <a:latin typeface="+mj-lt"/>
            </a:rPr>
            <a:t>Village 2 (surrounding a school with low </a:t>
          </a:r>
          <a:r>
            <a:rPr lang="en-US" dirty="0" err="1" smtClean="0">
              <a:latin typeface="+mj-lt"/>
            </a:rPr>
            <a:t>KP</a:t>
          </a:r>
          <a:r>
            <a:rPr lang="en-US" dirty="0" smtClean="0">
              <a:latin typeface="+mj-lt"/>
            </a:rPr>
            <a:t> coverage)</a:t>
          </a:r>
          <a:endParaRPr lang="en-IN" dirty="0"/>
        </a:p>
      </dgm:t>
    </dgm:pt>
    <dgm:pt modelId="{F1F5EAC3-7FA2-4939-A58E-B2CB1D5B16DB}" type="parTrans" cxnId="{2A3633A8-466B-42F1-BDA8-22828A047F00}">
      <dgm:prSet/>
      <dgm:spPr/>
      <dgm:t>
        <a:bodyPr/>
        <a:lstStyle/>
        <a:p>
          <a:endParaRPr lang="en-IN"/>
        </a:p>
      </dgm:t>
    </dgm:pt>
    <dgm:pt modelId="{5D6AC5A9-82DB-4F89-B06E-2E76F7D6FD3C}" type="sibTrans" cxnId="{2A3633A8-466B-42F1-BDA8-22828A047F00}">
      <dgm:prSet/>
      <dgm:spPr/>
      <dgm:t>
        <a:bodyPr/>
        <a:lstStyle/>
        <a:p>
          <a:endParaRPr lang="en-IN"/>
        </a:p>
      </dgm:t>
    </dgm:pt>
    <dgm:pt modelId="{CFB1832D-7747-44D6-8FD1-0A82C113B8D8}">
      <dgm:prSet phldrT="[Text]" custT="1"/>
      <dgm:spPr/>
      <dgm:t>
        <a:bodyPr/>
        <a:lstStyle/>
        <a:p>
          <a:r>
            <a:rPr lang="en-US" sz="1400" dirty="0" smtClean="0">
              <a:latin typeface="+mj-lt"/>
            </a:rPr>
            <a:t>Block 2 (with lowest female literacy)</a:t>
          </a:r>
          <a:endParaRPr lang="en-IN" sz="1400" dirty="0">
            <a:latin typeface="+mj-lt"/>
          </a:endParaRPr>
        </a:p>
      </dgm:t>
    </dgm:pt>
    <dgm:pt modelId="{A4E8EFF4-D919-4FA3-B053-DD52D71B31C9}" type="parTrans" cxnId="{912D22E0-1D6C-48B2-932B-F0F50972FC5E}">
      <dgm:prSet/>
      <dgm:spPr/>
      <dgm:t>
        <a:bodyPr/>
        <a:lstStyle/>
        <a:p>
          <a:endParaRPr lang="en-IN"/>
        </a:p>
      </dgm:t>
    </dgm:pt>
    <dgm:pt modelId="{60057E4F-99CE-494C-B49D-1F37ABD94D1C}" type="sibTrans" cxnId="{912D22E0-1D6C-48B2-932B-F0F50972FC5E}">
      <dgm:prSet/>
      <dgm:spPr/>
      <dgm:t>
        <a:bodyPr/>
        <a:lstStyle/>
        <a:p>
          <a:endParaRPr lang="en-IN"/>
        </a:p>
      </dgm:t>
    </dgm:pt>
    <dgm:pt modelId="{CFBBF231-F924-4860-A1FC-E7AD58DCCAF1}">
      <dgm:prSet phldrT="[Text]"/>
      <dgm:spPr/>
      <dgm:t>
        <a:bodyPr/>
        <a:lstStyle/>
        <a:p>
          <a:r>
            <a:rPr lang="en-US" dirty="0" smtClean="0">
              <a:latin typeface="+mj-lt"/>
            </a:rPr>
            <a:t>Village 1 (surrounding a school with high </a:t>
          </a:r>
          <a:r>
            <a:rPr lang="en-US" dirty="0" err="1" smtClean="0">
              <a:latin typeface="+mj-lt"/>
            </a:rPr>
            <a:t>KP</a:t>
          </a:r>
          <a:r>
            <a:rPr lang="en-US" dirty="0" smtClean="0">
              <a:latin typeface="+mj-lt"/>
            </a:rPr>
            <a:t> coverage)</a:t>
          </a:r>
          <a:endParaRPr lang="en-IN" dirty="0"/>
        </a:p>
      </dgm:t>
    </dgm:pt>
    <dgm:pt modelId="{058F9A3E-512B-46E1-AE48-E9BCC96E0EB6}" type="parTrans" cxnId="{039BFD27-7855-49DB-AFB0-9006C81E7F0C}">
      <dgm:prSet/>
      <dgm:spPr/>
      <dgm:t>
        <a:bodyPr/>
        <a:lstStyle/>
        <a:p>
          <a:endParaRPr lang="en-IN"/>
        </a:p>
      </dgm:t>
    </dgm:pt>
    <dgm:pt modelId="{3C7B0897-5ED1-4BEB-B5ED-65CFE9830B07}" type="sibTrans" cxnId="{039BFD27-7855-49DB-AFB0-9006C81E7F0C}">
      <dgm:prSet/>
      <dgm:spPr/>
      <dgm:t>
        <a:bodyPr/>
        <a:lstStyle/>
        <a:p>
          <a:endParaRPr lang="en-IN"/>
        </a:p>
      </dgm:t>
    </dgm:pt>
    <dgm:pt modelId="{9B9BF38C-7DDF-4377-9D7D-72A2B357F716}">
      <dgm:prSet/>
      <dgm:spPr/>
      <dgm:t>
        <a:bodyPr/>
        <a:lstStyle/>
        <a:p>
          <a:r>
            <a:rPr lang="en-US" dirty="0" smtClean="0">
              <a:latin typeface="+mj-lt"/>
            </a:rPr>
            <a:t>Village 2 (surrounding a school with low </a:t>
          </a:r>
          <a:r>
            <a:rPr lang="en-US" dirty="0" err="1" smtClean="0">
              <a:latin typeface="+mj-lt"/>
            </a:rPr>
            <a:t>KP</a:t>
          </a:r>
          <a:r>
            <a:rPr lang="en-US" dirty="0" smtClean="0">
              <a:latin typeface="+mj-lt"/>
            </a:rPr>
            <a:t> coverage)</a:t>
          </a:r>
          <a:endParaRPr lang="en-IN" dirty="0">
            <a:latin typeface="+mj-lt"/>
          </a:endParaRPr>
        </a:p>
      </dgm:t>
    </dgm:pt>
    <dgm:pt modelId="{B8A1002F-1ADC-4EDD-8E15-E3261A0BB1C6}" type="parTrans" cxnId="{F08F2903-2C16-4D82-805C-9C3EC0CC6EE4}">
      <dgm:prSet/>
      <dgm:spPr/>
      <dgm:t>
        <a:bodyPr/>
        <a:lstStyle/>
        <a:p>
          <a:endParaRPr lang="en-IN"/>
        </a:p>
      </dgm:t>
    </dgm:pt>
    <dgm:pt modelId="{F14AB081-9471-4322-913F-0757F58E15FF}" type="sibTrans" cxnId="{F08F2903-2C16-4D82-805C-9C3EC0CC6EE4}">
      <dgm:prSet/>
      <dgm:spPr/>
      <dgm:t>
        <a:bodyPr/>
        <a:lstStyle/>
        <a:p>
          <a:endParaRPr lang="en-IN"/>
        </a:p>
      </dgm:t>
    </dgm:pt>
    <dgm:pt modelId="{912D3C53-A5B0-4423-9EE5-99E947F87B24}" type="pres">
      <dgm:prSet presAssocID="{BEC01632-DF66-416E-8F01-1D800EFC362F}" presName="hierChild1" presStyleCnt="0">
        <dgm:presLayoutVars>
          <dgm:chPref val="1"/>
          <dgm:dir/>
          <dgm:animOne val="branch"/>
          <dgm:animLvl val="lvl"/>
          <dgm:resizeHandles/>
        </dgm:presLayoutVars>
      </dgm:prSet>
      <dgm:spPr/>
      <dgm:t>
        <a:bodyPr/>
        <a:lstStyle/>
        <a:p>
          <a:endParaRPr lang="en-IN"/>
        </a:p>
      </dgm:t>
    </dgm:pt>
    <dgm:pt modelId="{309B4483-54EE-4B7B-A027-28580734C7AC}" type="pres">
      <dgm:prSet presAssocID="{601E5CB2-0058-434F-A54C-63C6B401812F}" presName="hierRoot1" presStyleCnt="0"/>
      <dgm:spPr/>
    </dgm:pt>
    <dgm:pt modelId="{414E33BE-751F-451F-ACFD-73BAA841FF0B}" type="pres">
      <dgm:prSet presAssocID="{601E5CB2-0058-434F-A54C-63C6B401812F}" presName="composite" presStyleCnt="0"/>
      <dgm:spPr/>
    </dgm:pt>
    <dgm:pt modelId="{2A9408E0-93C0-4716-AA26-B50AC5700E3E}" type="pres">
      <dgm:prSet presAssocID="{601E5CB2-0058-434F-A54C-63C6B401812F}" presName="background" presStyleLbl="node0" presStyleIdx="0" presStyleCnt="1"/>
      <dgm:spPr/>
    </dgm:pt>
    <dgm:pt modelId="{8F800002-B75D-4C02-B5D5-A748C4B740E8}" type="pres">
      <dgm:prSet presAssocID="{601E5CB2-0058-434F-A54C-63C6B401812F}" presName="text" presStyleLbl="fgAcc0" presStyleIdx="0" presStyleCnt="1">
        <dgm:presLayoutVars>
          <dgm:chPref val="3"/>
        </dgm:presLayoutVars>
      </dgm:prSet>
      <dgm:spPr/>
      <dgm:t>
        <a:bodyPr/>
        <a:lstStyle/>
        <a:p>
          <a:endParaRPr lang="en-IN"/>
        </a:p>
      </dgm:t>
    </dgm:pt>
    <dgm:pt modelId="{747F8DC2-3A6F-4420-8573-B4DA15394AF9}" type="pres">
      <dgm:prSet presAssocID="{601E5CB2-0058-434F-A54C-63C6B401812F}" presName="hierChild2" presStyleCnt="0"/>
      <dgm:spPr/>
    </dgm:pt>
    <dgm:pt modelId="{8F529C9B-E8AC-44ED-B45A-5460B798B25F}" type="pres">
      <dgm:prSet presAssocID="{CBEBABCB-29CD-47F2-9BA3-061C8F6E2696}" presName="Name10" presStyleLbl="parChTrans1D2" presStyleIdx="0" presStyleCnt="2"/>
      <dgm:spPr/>
      <dgm:t>
        <a:bodyPr/>
        <a:lstStyle/>
        <a:p>
          <a:endParaRPr lang="en-IN"/>
        </a:p>
      </dgm:t>
    </dgm:pt>
    <dgm:pt modelId="{14EFF418-358D-4556-B481-8A4239EECF83}" type="pres">
      <dgm:prSet presAssocID="{EE638DFB-6043-4A3B-953E-2039EBAF8BD5}" presName="hierRoot2" presStyleCnt="0"/>
      <dgm:spPr/>
    </dgm:pt>
    <dgm:pt modelId="{5D3B610B-95C6-4231-BE6A-4644F1B2995D}" type="pres">
      <dgm:prSet presAssocID="{EE638DFB-6043-4A3B-953E-2039EBAF8BD5}" presName="composite2" presStyleCnt="0"/>
      <dgm:spPr/>
    </dgm:pt>
    <dgm:pt modelId="{32051020-4926-492F-9705-B5D248315EE2}" type="pres">
      <dgm:prSet presAssocID="{EE638DFB-6043-4A3B-953E-2039EBAF8BD5}" presName="background2" presStyleLbl="node2" presStyleIdx="0" presStyleCnt="2"/>
      <dgm:spPr/>
    </dgm:pt>
    <dgm:pt modelId="{1CCBDE5A-CC61-452C-84EB-7719127B58C4}" type="pres">
      <dgm:prSet presAssocID="{EE638DFB-6043-4A3B-953E-2039EBAF8BD5}" presName="text2" presStyleLbl="fgAcc2" presStyleIdx="0" presStyleCnt="2" custScaleX="155396">
        <dgm:presLayoutVars>
          <dgm:chPref val="3"/>
        </dgm:presLayoutVars>
      </dgm:prSet>
      <dgm:spPr/>
      <dgm:t>
        <a:bodyPr/>
        <a:lstStyle/>
        <a:p>
          <a:endParaRPr lang="en-IN"/>
        </a:p>
      </dgm:t>
    </dgm:pt>
    <dgm:pt modelId="{F63C54F0-BD83-4870-A604-D56F9A72A690}" type="pres">
      <dgm:prSet presAssocID="{EE638DFB-6043-4A3B-953E-2039EBAF8BD5}" presName="hierChild3" presStyleCnt="0"/>
      <dgm:spPr/>
    </dgm:pt>
    <dgm:pt modelId="{9CF11990-B562-43B0-B348-7E65976F29F2}" type="pres">
      <dgm:prSet presAssocID="{5638E8C1-6D09-4B54-A30B-094405F0CAEA}" presName="Name17" presStyleLbl="parChTrans1D3" presStyleIdx="0" presStyleCnt="4"/>
      <dgm:spPr/>
      <dgm:t>
        <a:bodyPr/>
        <a:lstStyle/>
        <a:p>
          <a:endParaRPr lang="en-IN"/>
        </a:p>
      </dgm:t>
    </dgm:pt>
    <dgm:pt modelId="{2C24ABFD-8DB6-4633-A771-6192E8059E85}" type="pres">
      <dgm:prSet presAssocID="{CE50D94D-29F7-4CD5-BEFE-170DD834A747}" presName="hierRoot3" presStyleCnt="0"/>
      <dgm:spPr/>
    </dgm:pt>
    <dgm:pt modelId="{4E2D4636-FD28-4F47-BFA3-75F2BC0F36B7}" type="pres">
      <dgm:prSet presAssocID="{CE50D94D-29F7-4CD5-BEFE-170DD834A747}" presName="composite3" presStyleCnt="0"/>
      <dgm:spPr/>
    </dgm:pt>
    <dgm:pt modelId="{D30D6ABB-9234-4272-AF7F-47C7A1FBAC3F}" type="pres">
      <dgm:prSet presAssocID="{CE50D94D-29F7-4CD5-BEFE-170DD834A747}" presName="background3" presStyleLbl="node3" presStyleIdx="0" presStyleCnt="4"/>
      <dgm:spPr/>
    </dgm:pt>
    <dgm:pt modelId="{D1A8BA90-3BA0-4E4C-8EA5-0615D4E54A0F}" type="pres">
      <dgm:prSet presAssocID="{CE50D94D-29F7-4CD5-BEFE-170DD834A747}" presName="text3" presStyleLbl="fgAcc3" presStyleIdx="0" presStyleCnt="4" custScaleX="111637">
        <dgm:presLayoutVars>
          <dgm:chPref val="3"/>
        </dgm:presLayoutVars>
      </dgm:prSet>
      <dgm:spPr/>
      <dgm:t>
        <a:bodyPr/>
        <a:lstStyle/>
        <a:p>
          <a:endParaRPr lang="en-IN"/>
        </a:p>
      </dgm:t>
    </dgm:pt>
    <dgm:pt modelId="{76ADC8E5-14B6-4EB9-9D8A-4798E95BA905}" type="pres">
      <dgm:prSet presAssocID="{CE50D94D-29F7-4CD5-BEFE-170DD834A747}" presName="hierChild4" presStyleCnt="0"/>
      <dgm:spPr/>
    </dgm:pt>
    <dgm:pt modelId="{0A297A11-E248-481B-BB25-52791001C5B0}" type="pres">
      <dgm:prSet presAssocID="{F1F5EAC3-7FA2-4939-A58E-B2CB1D5B16DB}" presName="Name17" presStyleLbl="parChTrans1D3" presStyleIdx="1" presStyleCnt="4"/>
      <dgm:spPr/>
      <dgm:t>
        <a:bodyPr/>
        <a:lstStyle/>
        <a:p>
          <a:endParaRPr lang="en-IN"/>
        </a:p>
      </dgm:t>
    </dgm:pt>
    <dgm:pt modelId="{E86F273E-DE19-42B7-95C3-ECB3025F5FAF}" type="pres">
      <dgm:prSet presAssocID="{07D2C9B2-8AAA-45EA-84D7-71BBF36F07A5}" presName="hierRoot3" presStyleCnt="0"/>
      <dgm:spPr/>
    </dgm:pt>
    <dgm:pt modelId="{A53636F4-1549-465F-A212-7E4CC4CA72DB}" type="pres">
      <dgm:prSet presAssocID="{07D2C9B2-8AAA-45EA-84D7-71BBF36F07A5}" presName="composite3" presStyleCnt="0"/>
      <dgm:spPr/>
    </dgm:pt>
    <dgm:pt modelId="{2E852EB9-2BE2-464A-8062-7C824728B127}" type="pres">
      <dgm:prSet presAssocID="{07D2C9B2-8AAA-45EA-84D7-71BBF36F07A5}" presName="background3" presStyleLbl="node3" presStyleIdx="1" presStyleCnt="4"/>
      <dgm:spPr/>
    </dgm:pt>
    <dgm:pt modelId="{82769FCB-0E1A-40EA-BF5B-7D76B0D070D5}" type="pres">
      <dgm:prSet presAssocID="{07D2C9B2-8AAA-45EA-84D7-71BBF36F07A5}" presName="text3" presStyleLbl="fgAcc3" presStyleIdx="1" presStyleCnt="4">
        <dgm:presLayoutVars>
          <dgm:chPref val="3"/>
        </dgm:presLayoutVars>
      </dgm:prSet>
      <dgm:spPr/>
      <dgm:t>
        <a:bodyPr/>
        <a:lstStyle/>
        <a:p>
          <a:endParaRPr lang="en-IN"/>
        </a:p>
      </dgm:t>
    </dgm:pt>
    <dgm:pt modelId="{5476D55B-531E-47B8-91B4-BD270B705287}" type="pres">
      <dgm:prSet presAssocID="{07D2C9B2-8AAA-45EA-84D7-71BBF36F07A5}" presName="hierChild4" presStyleCnt="0"/>
      <dgm:spPr/>
    </dgm:pt>
    <dgm:pt modelId="{71E904A7-3872-4B8A-AA64-8AFBB6BC7D10}" type="pres">
      <dgm:prSet presAssocID="{A4E8EFF4-D919-4FA3-B053-DD52D71B31C9}" presName="Name10" presStyleLbl="parChTrans1D2" presStyleIdx="1" presStyleCnt="2"/>
      <dgm:spPr/>
      <dgm:t>
        <a:bodyPr/>
        <a:lstStyle/>
        <a:p>
          <a:endParaRPr lang="en-IN"/>
        </a:p>
      </dgm:t>
    </dgm:pt>
    <dgm:pt modelId="{F3F9AE14-FB52-4859-B706-A3DEC809A0CA}" type="pres">
      <dgm:prSet presAssocID="{CFB1832D-7747-44D6-8FD1-0A82C113B8D8}" presName="hierRoot2" presStyleCnt="0"/>
      <dgm:spPr/>
    </dgm:pt>
    <dgm:pt modelId="{9CCEC283-FB68-4F45-BE39-A1DBA1B5E816}" type="pres">
      <dgm:prSet presAssocID="{CFB1832D-7747-44D6-8FD1-0A82C113B8D8}" presName="composite2" presStyleCnt="0"/>
      <dgm:spPr/>
    </dgm:pt>
    <dgm:pt modelId="{DD02127C-B7AA-441D-ADD6-30F445885B64}" type="pres">
      <dgm:prSet presAssocID="{CFB1832D-7747-44D6-8FD1-0A82C113B8D8}" presName="background2" presStyleLbl="node2" presStyleIdx="1" presStyleCnt="2"/>
      <dgm:spPr/>
    </dgm:pt>
    <dgm:pt modelId="{90998C81-87FA-4C0E-8B66-22F9A3518516}" type="pres">
      <dgm:prSet presAssocID="{CFB1832D-7747-44D6-8FD1-0A82C113B8D8}" presName="text2" presStyleLbl="fgAcc2" presStyleIdx="1" presStyleCnt="2" custScaleX="155897">
        <dgm:presLayoutVars>
          <dgm:chPref val="3"/>
        </dgm:presLayoutVars>
      </dgm:prSet>
      <dgm:spPr/>
      <dgm:t>
        <a:bodyPr/>
        <a:lstStyle/>
        <a:p>
          <a:endParaRPr lang="en-IN"/>
        </a:p>
      </dgm:t>
    </dgm:pt>
    <dgm:pt modelId="{925787BF-DA52-4E12-B26C-8B44422BCBF4}" type="pres">
      <dgm:prSet presAssocID="{CFB1832D-7747-44D6-8FD1-0A82C113B8D8}" presName="hierChild3" presStyleCnt="0"/>
      <dgm:spPr/>
    </dgm:pt>
    <dgm:pt modelId="{F314F7C3-B9FE-4E67-A845-359D4227E071}" type="pres">
      <dgm:prSet presAssocID="{058F9A3E-512B-46E1-AE48-E9BCC96E0EB6}" presName="Name17" presStyleLbl="parChTrans1D3" presStyleIdx="2" presStyleCnt="4"/>
      <dgm:spPr/>
      <dgm:t>
        <a:bodyPr/>
        <a:lstStyle/>
        <a:p>
          <a:endParaRPr lang="en-IN"/>
        </a:p>
      </dgm:t>
    </dgm:pt>
    <dgm:pt modelId="{661BCA65-1B5C-4CDC-8D59-875656DE39BD}" type="pres">
      <dgm:prSet presAssocID="{CFBBF231-F924-4860-A1FC-E7AD58DCCAF1}" presName="hierRoot3" presStyleCnt="0"/>
      <dgm:spPr/>
    </dgm:pt>
    <dgm:pt modelId="{D3F87E93-40CE-42D2-A306-BF663FB8B629}" type="pres">
      <dgm:prSet presAssocID="{CFBBF231-F924-4860-A1FC-E7AD58DCCAF1}" presName="composite3" presStyleCnt="0"/>
      <dgm:spPr/>
    </dgm:pt>
    <dgm:pt modelId="{76E8FF6A-5A79-4B52-8331-BCDD3D579DEE}" type="pres">
      <dgm:prSet presAssocID="{CFBBF231-F924-4860-A1FC-E7AD58DCCAF1}" presName="background3" presStyleLbl="node3" presStyleIdx="2" presStyleCnt="4"/>
      <dgm:spPr/>
    </dgm:pt>
    <dgm:pt modelId="{BEF5623B-0EB4-4E42-9EAA-970DDF2D2936}" type="pres">
      <dgm:prSet presAssocID="{CFBBF231-F924-4860-A1FC-E7AD58DCCAF1}" presName="text3" presStyleLbl="fgAcc3" presStyleIdx="2" presStyleCnt="4">
        <dgm:presLayoutVars>
          <dgm:chPref val="3"/>
        </dgm:presLayoutVars>
      </dgm:prSet>
      <dgm:spPr/>
      <dgm:t>
        <a:bodyPr/>
        <a:lstStyle/>
        <a:p>
          <a:endParaRPr lang="en-IN"/>
        </a:p>
      </dgm:t>
    </dgm:pt>
    <dgm:pt modelId="{02C78DF8-6840-4BE7-A85D-566CC42614D1}" type="pres">
      <dgm:prSet presAssocID="{CFBBF231-F924-4860-A1FC-E7AD58DCCAF1}" presName="hierChild4" presStyleCnt="0"/>
      <dgm:spPr/>
    </dgm:pt>
    <dgm:pt modelId="{A8E87693-1F8B-40B6-9851-1E31673FDFCD}" type="pres">
      <dgm:prSet presAssocID="{B8A1002F-1ADC-4EDD-8E15-E3261A0BB1C6}" presName="Name17" presStyleLbl="parChTrans1D3" presStyleIdx="3" presStyleCnt="4"/>
      <dgm:spPr/>
      <dgm:t>
        <a:bodyPr/>
        <a:lstStyle/>
        <a:p>
          <a:endParaRPr lang="en-IN"/>
        </a:p>
      </dgm:t>
    </dgm:pt>
    <dgm:pt modelId="{D643BD7F-9AA1-4BA8-AD35-BFD2DE70F999}" type="pres">
      <dgm:prSet presAssocID="{9B9BF38C-7DDF-4377-9D7D-72A2B357F716}" presName="hierRoot3" presStyleCnt="0"/>
      <dgm:spPr/>
    </dgm:pt>
    <dgm:pt modelId="{706078B6-7DA6-4104-A711-E036DC5DE0AE}" type="pres">
      <dgm:prSet presAssocID="{9B9BF38C-7DDF-4377-9D7D-72A2B357F716}" presName="composite3" presStyleCnt="0"/>
      <dgm:spPr/>
    </dgm:pt>
    <dgm:pt modelId="{784E5532-55AB-416D-8E4C-69F952C7AD7A}" type="pres">
      <dgm:prSet presAssocID="{9B9BF38C-7DDF-4377-9D7D-72A2B357F716}" presName="background3" presStyleLbl="node3" presStyleIdx="3" presStyleCnt="4"/>
      <dgm:spPr/>
    </dgm:pt>
    <dgm:pt modelId="{09A4F199-A33E-4147-8A19-F301F8A90366}" type="pres">
      <dgm:prSet presAssocID="{9B9BF38C-7DDF-4377-9D7D-72A2B357F716}" presName="text3" presStyleLbl="fgAcc3" presStyleIdx="3" presStyleCnt="4" custLinFactNeighborX="-1266" custLinFactNeighborY="-184">
        <dgm:presLayoutVars>
          <dgm:chPref val="3"/>
        </dgm:presLayoutVars>
      </dgm:prSet>
      <dgm:spPr/>
      <dgm:t>
        <a:bodyPr/>
        <a:lstStyle/>
        <a:p>
          <a:endParaRPr lang="en-IN"/>
        </a:p>
      </dgm:t>
    </dgm:pt>
    <dgm:pt modelId="{E89D50CB-D183-4F5C-9D4F-8A79FCA49FBC}" type="pres">
      <dgm:prSet presAssocID="{9B9BF38C-7DDF-4377-9D7D-72A2B357F716}" presName="hierChild4" presStyleCnt="0"/>
      <dgm:spPr/>
    </dgm:pt>
  </dgm:ptLst>
  <dgm:cxnLst>
    <dgm:cxn modelId="{039BFD27-7855-49DB-AFB0-9006C81E7F0C}" srcId="{CFB1832D-7747-44D6-8FD1-0A82C113B8D8}" destId="{CFBBF231-F924-4860-A1FC-E7AD58DCCAF1}" srcOrd="0" destOrd="0" parTransId="{058F9A3E-512B-46E1-AE48-E9BCC96E0EB6}" sibTransId="{3C7B0897-5ED1-4BEB-B5ED-65CFE9830B07}"/>
    <dgm:cxn modelId="{D7E0177A-4202-4B5A-A440-68FE5C0B2784}" type="presOf" srcId="{BEC01632-DF66-416E-8F01-1D800EFC362F}" destId="{912D3C53-A5B0-4423-9EE5-99E947F87B24}" srcOrd="0" destOrd="0" presId="urn:microsoft.com/office/officeart/2005/8/layout/hierarchy1"/>
    <dgm:cxn modelId="{9F79CC87-9B37-486A-BF13-CFFA42BAA7F0}" type="presOf" srcId="{EE638DFB-6043-4A3B-953E-2039EBAF8BD5}" destId="{1CCBDE5A-CC61-452C-84EB-7719127B58C4}" srcOrd="0" destOrd="0" presId="urn:microsoft.com/office/officeart/2005/8/layout/hierarchy1"/>
    <dgm:cxn modelId="{B1CBBECB-FABD-4034-AAC4-889B13E28A2C}" srcId="{601E5CB2-0058-434F-A54C-63C6B401812F}" destId="{EE638DFB-6043-4A3B-953E-2039EBAF8BD5}" srcOrd="0" destOrd="0" parTransId="{CBEBABCB-29CD-47F2-9BA3-061C8F6E2696}" sibTransId="{41B46E75-7CB1-4C56-BE75-5E9A80FD7EB9}"/>
    <dgm:cxn modelId="{0B8662AB-9E40-4850-8B44-3D1908D86178}" type="presOf" srcId="{F1F5EAC3-7FA2-4939-A58E-B2CB1D5B16DB}" destId="{0A297A11-E248-481B-BB25-52791001C5B0}" srcOrd="0" destOrd="0" presId="urn:microsoft.com/office/officeart/2005/8/layout/hierarchy1"/>
    <dgm:cxn modelId="{2A3633A8-466B-42F1-BDA8-22828A047F00}" srcId="{EE638DFB-6043-4A3B-953E-2039EBAF8BD5}" destId="{07D2C9B2-8AAA-45EA-84D7-71BBF36F07A5}" srcOrd="1" destOrd="0" parTransId="{F1F5EAC3-7FA2-4939-A58E-B2CB1D5B16DB}" sibTransId="{5D6AC5A9-82DB-4F89-B06E-2E76F7D6FD3C}"/>
    <dgm:cxn modelId="{4BD759E4-63AA-4E9E-97EA-D37A9DC95287}" type="presOf" srcId="{CBEBABCB-29CD-47F2-9BA3-061C8F6E2696}" destId="{8F529C9B-E8AC-44ED-B45A-5460B798B25F}" srcOrd="0" destOrd="0" presId="urn:microsoft.com/office/officeart/2005/8/layout/hierarchy1"/>
    <dgm:cxn modelId="{73E4ED37-BAD7-431C-BF37-70EF9E421053}" type="presOf" srcId="{9B9BF38C-7DDF-4377-9D7D-72A2B357F716}" destId="{09A4F199-A33E-4147-8A19-F301F8A90366}" srcOrd="0" destOrd="0" presId="urn:microsoft.com/office/officeart/2005/8/layout/hierarchy1"/>
    <dgm:cxn modelId="{3D054A09-9FAE-4B8A-A0FC-61C74F26FCE4}" type="presOf" srcId="{07D2C9B2-8AAA-45EA-84D7-71BBF36F07A5}" destId="{82769FCB-0E1A-40EA-BF5B-7D76B0D070D5}" srcOrd="0" destOrd="0" presId="urn:microsoft.com/office/officeart/2005/8/layout/hierarchy1"/>
    <dgm:cxn modelId="{139CE1F5-9708-485B-B08A-616D5DA0AA83}" type="presOf" srcId="{CE50D94D-29F7-4CD5-BEFE-170DD834A747}" destId="{D1A8BA90-3BA0-4E4C-8EA5-0615D4E54A0F}" srcOrd="0" destOrd="0" presId="urn:microsoft.com/office/officeart/2005/8/layout/hierarchy1"/>
    <dgm:cxn modelId="{912D22E0-1D6C-48B2-932B-F0F50972FC5E}" srcId="{601E5CB2-0058-434F-A54C-63C6B401812F}" destId="{CFB1832D-7747-44D6-8FD1-0A82C113B8D8}" srcOrd="1" destOrd="0" parTransId="{A4E8EFF4-D919-4FA3-B053-DD52D71B31C9}" sibTransId="{60057E4F-99CE-494C-B49D-1F37ABD94D1C}"/>
    <dgm:cxn modelId="{E99DA061-BB2A-41E7-BDCB-388558E3C551}" type="presOf" srcId="{B8A1002F-1ADC-4EDD-8E15-E3261A0BB1C6}" destId="{A8E87693-1F8B-40B6-9851-1E31673FDFCD}" srcOrd="0" destOrd="0" presId="urn:microsoft.com/office/officeart/2005/8/layout/hierarchy1"/>
    <dgm:cxn modelId="{B62F6BA0-8014-4F55-B0B8-1B85A092DEC1}" type="presOf" srcId="{058F9A3E-512B-46E1-AE48-E9BCC96E0EB6}" destId="{F314F7C3-B9FE-4E67-A845-359D4227E071}" srcOrd="0" destOrd="0" presId="urn:microsoft.com/office/officeart/2005/8/layout/hierarchy1"/>
    <dgm:cxn modelId="{0318BCCD-5021-431B-91CC-60FFB1C87602}" type="presOf" srcId="{601E5CB2-0058-434F-A54C-63C6B401812F}" destId="{8F800002-B75D-4C02-B5D5-A748C4B740E8}" srcOrd="0" destOrd="0" presId="urn:microsoft.com/office/officeart/2005/8/layout/hierarchy1"/>
    <dgm:cxn modelId="{5ADF9FD3-5187-4824-9528-E084C2FC8020}" type="presOf" srcId="{CFB1832D-7747-44D6-8FD1-0A82C113B8D8}" destId="{90998C81-87FA-4C0E-8B66-22F9A3518516}" srcOrd="0" destOrd="0" presId="urn:microsoft.com/office/officeart/2005/8/layout/hierarchy1"/>
    <dgm:cxn modelId="{745E1385-9E06-44EE-BD5F-4BB7DE8C7AE6}" srcId="{BEC01632-DF66-416E-8F01-1D800EFC362F}" destId="{601E5CB2-0058-434F-A54C-63C6B401812F}" srcOrd="0" destOrd="0" parTransId="{8F8ED5A6-CFCA-494E-9145-87F4260F0437}" sibTransId="{57F70C65-E94D-4F51-8701-7F8AB1417B21}"/>
    <dgm:cxn modelId="{F08F2903-2C16-4D82-805C-9C3EC0CC6EE4}" srcId="{CFB1832D-7747-44D6-8FD1-0A82C113B8D8}" destId="{9B9BF38C-7DDF-4377-9D7D-72A2B357F716}" srcOrd="1" destOrd="0" parTransId="{B8A1002F-1ADC-4EDD-8E15-E3261A0BB1C6}" sibTransId="{F14AB081-9471-4322-913F-0757F58E15FF}"/>
    <dgm:cxn modelId="{52A2430B-F317-49C5-84B2-5D915B1F4B7F}" srcId="{EE638DFB-6043-4A3B-953E-2039EBAF8BD5}" destId="{CE50D94D-29F7-4CD5-BEFE-170DD834A747}" srcOrd="0" destOrd="0" parTransId="{5638E8C1-6D09-4B54-A30B-094405F0CAEA}" sibTransId="{D4D05E78-B812-4AD0-960A-320C983426D7}"/>
    <dgm:cxn modelId="{4523D5CE-C5C2-4F7A-908E-7EDC692DE252}" type="presOf" srcId="{A4E8EFF4-D919-4FA3-B053-DD52D71B31C9}" destId="{71E904A7-3872-4B8A-AA64-8AFBB6BC7D10}" srcOrd="0" destOrd="0" presId="urn:microsoft.com/office/officeart/2005/8/layout/hierarchy1"/>
    <dgm:cxn modelId="{180DCC8F-4CC9-46B7-AC9C-D5F53E9F641C}" type="presOf" srcId="{5638E8C1-6D09-4B54-A30B-094405F0CAEA}" destId="{9CF11990-B562-43B0-B348-7E65976F29F2}" srcOrd="0" destOrd="0" presId="urn:microsoft.com/office/officeart/2005/8/layout/hierarchy1"/>
    <dgm:cxn modelId="{2C269A02-DE15-4F5B-A752-65AFB88A6F08}" type="presOf" srcId="{CFBBF231-F924-4860-A1FC-E7AD58DCCAF1}" destId="{BEF5623B-0EB4-4E42-9EAA-970DDF2D2936}" srcOrd="0" destOrd="0" presId="urn:microsoft.com/office/officeart/2005/8/layout/hierarchy1"/>
    <dgm:cxn modelId="{5E749C75-DB55-4758-BD41-3C0F09381033}" type="presParOf" srcId="{912D3C53-A5B0-4423-9EE5-99E947F87B24}" destId="{309B4483-54EE-4B7B-A027-28580734C7AC}" srcOrd="0" destOrd="0" presId="urn:microsoft.com/office/officeart/2005/8/layout/hierarchy1"/>
    <dgm:cxn modelId="{21810029-5B06-4FB3-926A-AFA406F1F6BF}" type="presParOf" srcId="{309B4483-54EE-4B7B-A027-28580734C7AC}" destId="{414E33BE-751F-451F-ACFD-73BAA841FF0B}" srcOrd="0" destOrd="0" presId="urn:microsoft.com/office/officeart/2005/8/layout/hierarchy1"/>
    <dgm:cxn modelId="{9851FC81-3741-409C-BB59-16F273E49517}" type="presParOf" srcId="{414E33BE-751F-451F-ACFD-73BAA841FF0B}" destId="{2A9408E0-93C0-4716-AA26-B50AC5700E3E}" srcOrd="0" destOrd="0" presId="urn:microsoft.com/office/officeart/2005/8/layout/hierarchy1"/>
    <dgm:cxn modelId="{D2401D2A-F130-4B04-9151-F71A63430605}" type="presParOf" srcId="{414E33BE-751F-451F-ACFD-73BAA841FF0B}" destId="{8F800002-B75D-4C02-B5D5-A748C4B740E8}" srcOrd="1" destOrd="0" presId="urn:microsoft.com/office/officeart/2005/8/layout/hierarchy1"/>
    <dgm:cxn modelId="{575F3DE6-67C7-42D5-A756-F687BCA8F6CD}" type="presParOf" srcId="{309B4483-54EE-4B7B-A027-28580734C7AC}" destId="{747F8DC2-3A6F-4420-8573-B4DA15394AF9}" srcOrd="1" destOrd="0" presId="urn:microsoft.com/office/officeart/2005/8/layout/hierarchy1"/>
    <dgm:cxn modelId="{490EE570-460D-469A-92DC-B3A38EA2E102}" type="presParOf" srcId="{747F8DC2-3A6F-4420-8573-B4DA15394AF9}" destId="{8F529C9B-E8AC-44ED-B45A-5460B798B25F}" srcOrd="0" destOrd="0" presId="urn:microsoft.com/office/officeart/2005/8/layout/hierarchy1"/>
    <dgm:cxn modelId="{62E5A400-4E9E-4C39-A0E6-3D4DE9C2E901}" type="presParOf" srcId="{747F8DC2-3A6F-4420-8573-B4DA15394AF9}" destId="{14EFF418-358D-4556-B481-8A4239EECF83}" srcOrd="1" destOrd="0" presId="urn:microsoft.com/office/officeart/2005/8/layout/hierarchy1"/>
    <dgm:cxn modelId="{C12C090C-9D8B-493F-85CB-7C541986919E}" type="presParOf" srcId="{14EFF418-358D-4556-B481-8A4239EECF83}" destId="{5D3B610B-95C6-4231-BE6A-4644F1B2995D}" srcOrd="0" destOrd="0" presId="urn:microsoft.com/office/officeart/2005/8/layout/hierarchy1"/>
    <dgm:cxn modelId="{D1DB3657-C12D-47A1-8649-4BD531719BCE}" type="presParOf" srcId="{5D3B610B-95C6-4231-BE6A-4644F1B2995D}" destId="{32051020-4926-492F-9705-B5D248315EE2}" srcOrd="0" destOrd="0" presId="urn:microsoft.com/office/officeart/2005/8/layout/hierarchy1"/>
    <dgm:cxn modelId="{9FB7B93C-0F3F-44EE-9D61-FAA4693E7674}" type="presParOf" srcId="{5D3B610B-95C6-4231-BE6A-4644F1B2995D}" destId="{1CCBDE5A-CC61-452C-84EB-7719127B58C4}" srcOrd="1" destOrd="0" presId="urn:microsoft.com/office/officeart/2005/8/layout/hierarchy1"/>
    <dgm:cxn modelId="{A259E265-6877-4193-82E6-406FB6548166}" type="presParOf" srcId="{14EFF418-358D-4556-B481-8A4239EECF83}" destId="{F63C54F0-BD83-4870-A604-D56F9A72A690}" srcOrd="1" destOrd="0" presId="urn:microsoft.com/office/officeart/2005/8/layout/hierarchy1"/>
    <dgm:cxn modelId="{A924E812-FC3F-4746-A99B-48C74C18C2F5}" type="presParOf" srcId="{F63C54F0-BD83-4870-A604-D56F9A72A690}" destId="{9CF11990-B562-43B0-B348-7E65976F29F2}" srcOrd="0" destOrd="0" presId="urn:microsoft.com/office/officeart/2005/8/layout/hierarchy1"/>
    <dgm:cxn modelId="{779F0583-9F0F-40EA-ACF2-0FCDCE735347}" type="presParOf" srcId="{F63C54F0-BD83-4870-A604-D56F9A72A690}" destId="{2C24ABFD-8DB6-4633-A771-6192E8059E85}" srcOrd="1" destOrd="0" presId="urn:microsoft.com/office/officeart/2005/8/layout/hierarchy1"/>
    <dgm:cxn modelId="{3AD34174-A84F-4F6D-80C5-460A30DC0257}" type="presParOf" srcId="{2C24ABFD-8DB6-4633-A771-6192E8059E85}" destId="{4E2D4636-FD28-4F47-BFA3-75F2BC0F36B7}" srcOrd="0" destOrd="0" presId="urn:microsoft.com/office/officeart/2005/8/layout/hierarchy1"/>
    <dgm:cxn modelId="{03AD8DE1-237F-4BB5-AEF3-4A4BAA782879}" type="presParOf" srcId="{4E2D4636-FD28-4F47-BFA3-75F2BC0F36B7}" destId="{D30D6ABB-9234-4272-AF7F-47C7A1FBAC3F}" srcOrd="0" destOrd="0" presId="urn:microsoft.com/office/officeart/2005/8/layout/hierarchy1"/>
    <dgm:cxn modelId="{C554D635-9AEE-4530-BDAF-A0D7E2308744}" type="presParOf" srcId="{4E2D4636-FD28-4F47-BFA3-75F2BC0F36B7}" destId="{D1A8BA90-3BA0-4E4C-8EA5-0615D4E54A0F}" srcOrd="1" destOrd="0" presId="urn:microsoft.com/office/officeart/2005/8/layout/hierarchy1"/>
    <dgm:cxn modelId="{DBFDD3F6-FA12-4E68-A6D3-25E3E1FB968D}" type="presParOf" srcId="{2C24ABFD-8DB6-4633-A771-6192E8059E85}" destId="{76ADC8E5-14B6-4EB9-9D8A-4798E95BA905}" srcOrd="1" destOrd="0" presId="urn:microsoft.com/office/officeart/2005/8/layout/hierarchy1"/>
    <dgm:cxn modelId="{B061AC3C-B781-4939-8102-6C6D700DD127}" type="presParOf" srcId="{F63C54F0-BD83-4870-A604-D56F9A72A690}" destId="{0A297A11-E248-481B-BB25-52791001C5B0}" srcOrd="2" destOrd="0" presId="urn:microsoft.com/office/officeart/2005/8/layout/hierarchy1"/>
    <dgm:cxn modelId="{7DDF8CD7-A6D4-4330-B5BA-E19CECA5FA9A}" type="presParOf" srcId="{F63C54F0-BD83-4870-A604-D56F9A72A690}" destId="{E86F273E-DE19-42B7-95C3-ECB3025F5FAF}" srcOrd="3" destOrd="0" presId="urn:microsoft.com/office/officeart/2005/8/layout/hierarchy1"/>
    <dgm:cxn modelId="{00233BA8-4DE0-4BA7-870F-79DE516952DB}" type="presParOf" srcId="{E86F273E-DE19-42B7-95C3-ECB3025F5FAF}" destId="{A53636F4-1549-465F-A212-7E4CC4CA72DB}" srcOrd="0" destOrd="0" presId="urn:microsoft.com/office/officeart/2005/8/layout/hierarchy1"/>
    <dgm:cxn modelId="{675CD691-B37B-40EE-B0BA-103917D466B4}" type="presParOf" srcId="{A53636F4-1549-465F-A212-7E4CC4CA72DB}" destId="{2E852EB9-2BE2-464A-8062-7C824728B127}" srcOrd="0" destOrd="0" presId="urn:microsoft.com/office/officeart/2005/8/layout/hierarchy1"/>
    <dgm:cxn modelId="{4734A13E-4267-46D5-8D32-A2A1FF5FA6D0}" type="presParOf" srcId="{A53636F4-1549-465F-A212-7E4CC4CA72DB}" destId="{82769FCB-0E1A-40EA-BF5B-7D76B0D070D5}" srcOrd="1" destOrd="0" presId="urn:microsoft.com/office/officeart/2005/8/layout/hierarchy1"/>
    <dgm:cxn modelId="{76978753-500C-4D29-82FD-A11516730C8F}" type="presParOf" srcId="{E86F273E-DE19-42B7-95C3-ECB3025F5FAF}" destId="{5476D55B-531E-47B8-91B4-BD270B705287}" srcOrd="1" destOrd="0" presId="urn:microsoft.com/office/officeart/2005/8/layout/hierarchy1"/>
    <dgm:cxn modelId="{35135F05-C9AD-43E2-8D56-DC8BE3BF8FF5}" type="presParOf" srcId="{747F8DC2-3A6F-4420-8573-B4DA15394AF9}" destId="{71E904A7-3872-4B8A-AA64-8AFBB6BC7D10}" srcOrd="2" destOrd="0" presId="urn:microsoft.com/office/officeart/2005/8/layout/hierarchy1"/>
    <dgm:cxn modelId="{C0FC7DDE-CB52-431D-BDF6-7BB74F64A18D}" type="presParOf" srcId="{747F8DC2-3A6F-4420-8573-B4DA15394AF9}" destId="{F3F9AE14-FB52-4859-B706-A3DEC809A0CA}" srcOrd="3" destOrd="0" presId="urn:microsoft.com/office/officeart/2005/8/layout/hierarchy1"/>
    <dgm:cxn modelId="{FA3BD9E0-755E-408B-A1E4-15738B044122}" type="presParOf" srcId="{F3F9AE14-FB52-4859-B706-A3DEC809A0CA}" destId="{9CCEC283-FB68-4F45-BE39-A1DBA1B5E816}" srcOrd="0" destOrd="0" presId="urn:microsoft.com/office/officeart/2005/8/layout/hierarchy1"/>
    <dgm:cxn modelId="{6557431E-E00E-40D7-93DF-0E33C35A9CFB}" type="presParOf" srcId="{9CCEC283-FB68-4F45-BE39-A1DBA1B5E816}" destId="{DD02127C-B7AA-441D-ADD6-30F445885B64}" srcOrd="0" destOrd="0" presId="urn:microsoft.com/office/officeart/2005/8/layout/hierarchy1"/>
    <dgm:cxn modelId="{A60445DF-D0A7-4BD3-89F9-1521894AB156}" type="presParOf" srcId="{9CCEC283-FB68-4F45-BE39-A1DBA1B5E816}" destId="{90998C81-87FA-4C0E-8B66-22F9A3518516}" srcOrd="1" destOrd="0" presId="urn:microsoft.com/office/officeart/2005/8/layout/hierarchy1"/>
    <dgm:cxn modelId="{37D9D857-3889-4084-8A2E-E2B8DAFC211D}" type="presParOf" srcId="{F3F9AE14-FB52-4859-B706-A3DEC809A0CA}" destId="{925787BF-DA52-4E12-B26C-8B44422BCBF4}" srcOrd="1" destOrd="0" presId="urn:microsoft.com/office/officeart/2005/8/layout/hierarchy1"/>
    <dgm:cxn modelId="{532B5B10-B362-4CB1-A7CF-D73280891F08}" type="presParOf" srcId="{925787BF-DA52-4E12-B26C-8B44422BCBF4}" destId="{F314F7C3-B9FE-4E67-A845-359D4227E071}" srcOrd="0" destOrd="0" presId="urn:microsoft.com/office/officeart/2005/8/layout/hierarchy1"/>
    <dgm:cxn modelId="{A77549CD-6B9C-4B9A-B6EE-DE368698E0FF}" type="presParOf" srcId="{925787BF-DA52-4E12-B26C-8B44422BCBF4}" destId="{661BCA65-1B5C-4CDC-8D59-875656DE39BD}" srcOrd="1" destOrd="0" presId="urn:microsoft.com/office/officeart/2005/8/layout/hierarchy1"/>
    <dgm:cxn modelId="{32F6785A-5D5D-4EA2-A0EC-FB30F628BEF1}" type="presParOf" srcId="{661BCA65-1B5C-4CDC-8D59-875656DE39BD}" destId="{D3F87E93-40CE-42D2-A306-BF663FB8B629}" srcOrd="0" destOrd="0" presId="urn:microsoft.com/office/officeart/2005/8/layout/hierarchy1"/>
    <dgm:cxn modelId="{2893D274-98AB-4801-B280-F80319B16509}" type="presParOf" srcId="{D3F87E93-40CE-42D2-A306-BF663FB8B629}" destId="{76E8FF6A-5A79-4B52-8331-BCDD3D579DEE}" srcOrd="0" destOrd="0" presId="urn:microsoft.com/office/officeart/2005/8/layout/hierarchy1"/>
    <dgm:cxn modelId="{34B63D06-2D71-4E96-B201-54B680F3AA77}" type="presParOf" srcId="{D3F87E93-40CE-42D2-A306-BF663FB8B629}" destId="{BEF5623B-0EB4-4E42-9EAA-970DDF2D2936}" srcOrd="1" destOrd="0" presId="urn:microsoft.com/office/officeart/2005/8/layout/hierarchy1"/>
    <dgm:cxn modelId="{C6E8752D-EB44-44FD-8C51-2E322F4750E2}" type="presParOf" srcId="{661BCA65-1B5C-4CDC-8D59-875656DE39BD}" destId="{02C78DF8-6840-4BE7-A85D-566CC42614D1}" srcOrd="1" destOrd="0" presId="urn:microsoft.com/office/officeart/2005/8/layout/hierarchy1"/>
    <dgm:cxn modelId="{4EC9E6D1-D4AB-48C1-8D28-ECA4CB9E309B}" type="presParOf" srcId="{925787BF-DA52-4E12-B26C-8B44422BCBF4}" destId="{A8E87693-1F8B-40B6-9851-1E31673FDFCD}" srcOrd="2" destOrd="0" presId="urn:microsoft.com/office/officeart/2005/8/layout/hierarchy1"/>
    <dgm:cxn modelId="{70D6BCBB-6877-4E4A-8F7E-3A87FFAC97BB}" type="presParOf" srcId="{925787BF-DA52-4E12-B26C-8B44422BCBF4}" destId="{D643BD7F-9AA1-4BA8-AD35-BFD2DE70F999}" srcOrd="3" destOrd="0" presId="urn:microsoft.com/office/officeart/2005/8/layout/hierarchy1"/>
    <dgm:cxn modelId="{33EC37FF-5804-4D15-BAE6-202B1D2E101D}" type="presParOf" srcId="{D643BD7F-9AA1-4BA8-AD35-BFD2DE70F999}" destId="{706078B6-7DA6-4104-A711-E036DC5DE0AE}" srcOrd="0" destOrd="0" presId="urn:microsoft.com/office/officeart/2005/8/layout/hierarchy1"/>
    <dgm:cxn modelId="{718D432E-B529-496A-941F-D3264A20E8B5}" type="presParOf" srcId="{706078B6-7DA6-4104-A711-E036DC5DE0AE}" destId="{784E5532-55AB-416D-8E4C-69F952C7AD7A}" srcOrd="0" destOrd="0" presId="urn:microsoft.com/office/officeart/2005/8/layout/hierarchy1"/>
    <dgm:cxn modelId="{DEBB6467-E973-412A-90C8-61CDCF4E4547}" type="presParOf" srcId="{706078B6-7DA6-4104-A711-E036DC5DE0AE}" destId="{09A4F199-A33E-4147-8A19-F301F8A90366}" srcOrd="1" destOrd="0" presId="urn:microsoft.com/office/officeart/2005/8/layout/hierarchy1"/>
    <dgm:cxn modelId="{65F183AD-475F-4545-A9BD-64370AC0CE32}" type="presParOf" srcId="{D643BD7F-9AA1-4BA8-AD35-BFD2DE70F999}" destId="{E89D50CB-D183-4F5C-9D4F-8A79FCA49FBC}" srcOrd="1" destOrd="0" presId="urn:microsoft.com/office/officeart/2005/8/layout/hierarchy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8E87693-1F8B-40B6-9851-1E31673FDFCD}">
      <dsp:nvSpPr>
        <dsp:cNvPr id="0" name=""/>
        <dsp:cNvSpPr/>
      </dsp:nvSpPr>
      <dsp:spPr>
        <a:xfrm>
          <a:off x="5029361" y="2229248"/>
          <a:ext cx="819152" cy="396489"/>
        </a:xfrm>
        <a:custGeom>
          <a:avLst/>
          <a:gdLst/>
          <a:ahLst/>
          <a:cxnLst/>
          <a:rect l="0" t="0" r="0" b="0"/>
          <a:pathLst>
            <a:path>
              <a:moveTo>
                <a:pt x="0" y="0"/>
              </a:moveTo>
              <a:lnTo>
                <a:pt x="0" y="269686"/>
              </a:lnTo>
              <a:lnTo>
                <a:pt x="819152" y="269686"/>
              </a:lnTo>
              <a:lnTo>
                <a:pt x="819152" y="396489"/>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314F7C3-B9FE-4E67-A845-359D4227E071}">
      <dsp:nvSpPr>
        <dsp:cNvPr id="0" name=""/>
        <dsp:cNvSpPr/>
      </dsp:nvSpPr>
      <dsp:spPr>
        <a:xfrm>
          <a:off x="4192880" y="2229248"/>
          <a:ext cx="836481" cy="398088"/>
        </a:xfrm>
        <a:custGeom>
          <a:avLst/>
          <a:gdLst/>
          <a:ahLst/>
          <a:cxnLst/>
          <a:rect l="0" t="0" r="0" b="0"/>
          <a:pathLst>
            <a:path>
              <a:moveTo>
                <a:pt x="836481" y="0"/>
              </a:moveTo>
              <a:lnTo>
                <a:pt x="836481" y="271286"/>
              </a:lnTo>
              <a:lnTo>
                <a:pt x="0" y="271286"/>
              </a:lnTo>
              <a:lnTo>
                <a:pt x="0" y="398088"/>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1E904A7-3872-4B8A-AA64-8AFBB6BC7D10}">
      <dsp:nvSpPr>
        <dsp:cNvPr id="0" name=""/>
        <dsp:cNvSpPr/>
      </dsp:nvSpPr>
      <dsp:spPr>
        <a:xfrm>
          <a:off x="3318292" y="961979"/>
          <a:ext cx="1711069" cy="398088"/>
        </a:xfrm>
        <a:custGeom>
          <a:avLst/>
          <a:gdLst/>
          <a:ahLst/>
          <a:cxnLst/>
          <a:rect l="0" t="0" r="0" b="0"/>
          <a:pathLst>
            <a:path>
              <a:moveTo>
                <a:pt x="0" y="0"/>
              </a:moveTo>
              <a:lnTo>
                <a:pt x="0" y="271286"/>
              </a:lnTo>
              <a:lnTo>
                <a:pt x="1711069" y="271286"/>
              </a:lnTo>
              <a:lnTo>
                <a:pt x="1711069" y="398088"/>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A297A11-E248-481B-BB25-52791001C5B0}">
      <dsp:nvSpPr>
        <dsp:cNvPr id="0" name=""/>
        <dsp:cNvSpPr/>
      </dsp:nvSpPr>
      <dsp:spPr>
        <a:xfrm>
          <a:off x="1603794" y="2229248"/>
          <a:ext cx="916123" cy="398088"/>
        </a:xfrm>
        <a:custGeom>
          <a:avLst/>
          <a:gdLst/>
          <a:ahLst/>
          <a:cxnLst/>
          <a:rect l="0" t="0" r="0" b="0"/>
          <a:pathLst>
            <a:path>
              <a:moveTo>
                <a:pt x="0" y="0"/>
              </a:moveTo>
              <a:lnTo>
                <a:pt x="0" y="271286"/>
              </a:lnTo>
              <a:lnTo>
                <a:pt x="916123" y="271286"/>
              </a:lnTo>
              <a:lnTo>
                <a:pt x="916123" y="398088"/>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CF11990-B562-43B0-B348-7E65976F29F2}">
      <dsp:nvSpPr>
        <dsp:cNvPr id="0" name=""/>
        <dsp:cNvSpPr/>
      </dsp:nvSpPr>
      <dsp:spPr>
        <a:xfrm>
          <a:off x="767313" y="2229248"/>
          <a:ext cx="836481" cy="398088"/>
        </a:xfrm>
        <a:custGeom>
          <a:avLst/>
          <a:gdLst/>
          <a:ahLst/>
          <a:cxnLst/>
          <a:rect l="0" t="0" r="0" b="0"/>
          <a:pathLst>
            <a:path>
              <a:moveTo>
                <a:pt x="836481" y="0"/>
              </a:moveTo>
              <a:lnTo>
                <a:pt x="836481" y="271286"/>
              </a:lnTo>
              <a:lnTo>
                <a:pt x="0" y="271286"/>
              </a:lnTo>
              <a:lnTo>
                <a:pt x="0" y="398088"/>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F529C9B-E8AC-44ED-B45A-5460B798B25F}">
      <dsp:nvSpPr>
        <dsp:cNvPr id="0" name=""/>
        <dsp:cNvSpPr/>
      </dsp:nvSpPr>
      <dsp:spPr>
        <a:xfrm>
          <a:off x="1603794" y="961979"/>
          <a:ext cx="1714497" cy="398088"/>
        </a:xfrm>
        <a:custGeom>
          <a:avLst/>
          <a:gdLst/>
          <a:ahLst/>
          <a:cxnLst/>
          <a:rect l="0" t="0" r="0" b="0"/>
          <a:pathLst>
            <a:path>
              <a:moveTo>
                <a:pt x="1714497" y="0"/>
              </a:moveTo>
              <a:lnTo>
                <a:pt x="1714497" y="271286"/>
              </a:lnTo>
              <a:lnTo>
                <a:pt x="0" y="271286"/>
              </a:lnTo>
              <a:lnTo>
                <a:pt x="0" y="398088"/>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9408E0-93C0-4716-AA26-B50AC5700E3E}">
      <dsp:nvSpPr>
        <dsp:cNvPr id="0" name=""/>
        <dsp:cNvSpPr/>
      </dsp:nvSpPr>
      <dsp:spPr>
        <a:xfrm>
          <a:off x="2633898" y="92799"/>
          <a:ext cx="1368787" cy="869179"/>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F800002-B75D-4C02-B5D5-A748C4B740E8}">
      <dsp:nvSpPr>
        <dsp:cNvPr id="0" name=""/>
        <dsp:cNvSpPr/>
      </dsp:nvSpPr>
      <dsp:spPr>
        <a:xfrm>
          <a:off x="2785986" y="237282"/>
          <a:ext cx="1368787" cy="869179"/>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latin typeface="+mj-lt"/>
            </a:rPr>
            <a:t>District</a:t>
          </a:r>
          <a:endParaRPr lang="en-IN" sz="2000" kern="1200" dirty="0">
            <a:latin typeface="+mj-lt"/>
          </a:endParaRPr>
        </a:p>
      </dsp:txBody>
      <dsp:txXfrm>
        <a:off x="2785986" y="237282"/>
        <a:ext cx="1368787" cy="869179"/>
      </dsp:txXfrm>
    </dsp:sp>
    <dsp:sp modelId="{32051020-4926-492F-9705-B5D248315EE2}">
      <dsp:nvSpPr>
        <dsp:cNvPr id="0" name=""/>
        <dsp:cNvSpPr/>
      </dsp:nvSpPr>
      <dsp:spPr>
        <a:xfrm>
          <a:off x="540273" y="1360068"/>
          <a:ext cx="2127040" cy="869179"/>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CCBDE5A-CC61-452C-84EB-7719127B58C4}">
      <dsp:nvSpPr>
        <dsp:cNvPr id="0" name=""/>
        <dsp:cNvSpPr/>
      </dsp:nvSpPr>
      <dsp:spPr>
        <a:xfrm>
          <a:off x="692361" y="1504551"/>
          <a:ext cx="2127040" cy="869179"/>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latin typeface="+mj-lt"/>
            </a:rPr>
            <a:t>Block 1 (with highest female literacy</a:t>
          </a:r>
          <a:r>
            <a:rPr lang="en-US" sz="2000" kern="1200" dirty="0" smtClean="0">
              <a:latin typeface="+mj-lt"/>
            </a:rPr>
            <a:t>)</a:t>
          </a:r>
          <a:endParaRPr lang="en-IN" sz="2000" kern="1200" dirty="0">
            <a:latin typeface="+mj-lt"/>
          </a:endParaRPr>
        </a:p>
      </dsp:txBody>
      <dsp:txXfrm>
        <a:off x="692361" y="1504551"/>
        <a:ext cx="2127040" cy="869179"/>
      </dsp:txXfrm>
    </dsp:sp>
    <dsp:sp modelId="{D30D6ABB-9234-4272-AF7F-47C7A1FBAC3F}">
      <dsp:nvSpPr>
        <dsp:cNvPr id="0" name=""/>
        <dsp:cNvSpPr/>
      </dsp:nvSpPr>
      <dsp:spPr>
        <a:xfrm>
          <a:off x="3276" y="2627337"/>
          <a:ext cx="1528072" cy="869179"/>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1A8BA90-3BA0-4E4C-8EA5-0615D4E54A0F}">
      <dsp:nvSpPr>
        <dsp:cNvPr id="0" name=""/>
        <dsp:cNvSpPr/>
      </dsp:nvSpPr>
      <dsp:spPr>
        <a:xfrm>
          <a:off x="155364" y="2771820"/>
          <a:ext cx="1528072" cy="869179"/>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latin typeface="+mj-lt"/>
            </a:rPr>
            <a:t>Village 1</a:t>
          </a:r>
          <a:r>
            <a:rPr lang="en-US" sz="2000" kern="1200" dirty="0" smtClean="0">
              <a:latin typeface="+mj-lt"/>
            </a:rPr>
            <a:t> (</a:t>
          </a:r>
          <a:r>
            <a:rPr lang="en-US" sz="1200" kern="1200" dirty="0" smtClean="0">
              <a:latin typeface="+mj-lt"/>
            </a:rPr>
            <a:t>surrounding a school with high </a:t>
          </a:r>
          <a:r>
            <a:rPr lang="en-US" sz="1200" kern="1200" dirty="0" err="1" smtClean="0">
              <a:latin typeface="+mj-lt"/>
            </a:rPr>
            <a:t>KP</a:t>
          </a:r>
          <a:r>
            <a:rPr lang="en-US" sz="1200" kern="1200" dirty="0" smtClean="0">
              <a:latin typeface="+mj-lt"/>
            </a:rPr>
            <a:t> coverage</a:t>
          </a:r>
          <a:r>
            <a:rPr lang="en-US" sz="2000" kern="1200" dirty="0" smtClean="0">
              <a:latin typeface="+mj-lt"/>
            </a:rPr>
            <a:t>)</a:t>
          </a:r>
          <a:endParaRPr lang="en-IN" sz="2000" kern="1200" dirty="0">
            <a:latin typeface="+mj-lt"/>
          </a:endParaRPr>
        </a:p>
      </dsp:txBody>
      <dsp:txXfrm>
        <a:off x="155364" y="2771820"/>
        <a:ext cx="1528072" cy="869179"/>
      </dsp:txXfrm>
    </dsp:sp>
    <dsp:sp modelId="{2E852EB9-2BE2-464A-8062-7C824728B127}">
      <dsp:nvSpPr>
        <dsp:cNvPr id="0" name=""/>
        <dsp:cNvSpPr/>
      </dsp:nvSpPr>
      <dsp:spPr>
        <a:xfrm>
          <a:off x="1835524" y="2627337"/>
          <a:ext cx="1368787" cy="869179"/>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2769FCB-0E1A-40EA-BF5B-7D76B0D070D5}">
      <dsp:nvSpPr>
        <dsp:cNvPr id="0" name=""/>
        <dsp:cNvSpPr/>
      </dsp:nvSpPr>
      <dsp:spPr>
        <a:xfrm>
          <a:off x="1987612" y="2771820"/>
          <a:ext cx="1368787" cy="869179"/>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latin typeface="+mj-lt"/>
            </a:rPr>
            <a:t>Village 2 (surrounding a school with low </a:t>
          </a:r>
          <a:r>
            <a:rPr lang="en-US" sz="1200" kern="1200" dirty="0" err="1" smtClean="0">
              <a:latin typeface="+mj-lt"/>
            </a:rPr>
            <a:t>KP</a:t>
          </a:r>
          <a:r>
            <a:rPr lang="en-US" sz="1200" kern="1200" dirty="0" smtClean="0">
              <a:latin typeface="+mj-lt"/>
            </a:rPr>
            <a:t> coverage)</a:t>
          </a:r>
          <a:endParaRPr lang="en-IN" sz="1200" kern="1200" dirty="0"/>
        </a:p>
      </dsp:txBody>
      <dsp:txXfrm>
        <a:off x="1987612" y="2771820"/>
        <a:ext cx="1368787" cy="869179"/>
      </dsp:txXfrm>
    </dsp:sp>
    <dsp:sp modelId="{DD02127C-B7AA-441D-ADD6-30F445885B64}">
      <dsp:nvSpPr>
        <dsp:cNvPr id="0" name=""/>
        <dsp:cNvSpPr/>
      </dsp:nvSpPr>
      <dsp:spPr>
        <a:xfrm>
          <a:off x="3962412" y="1360068"/>
          <a:ext cx="2133898" cy="869179"/>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0998C81-87FA-4C0E-8B66-22F9A3518516}">
      <dsp:nvSpPr>
        <dsp:cNvPr id="0" name=""/>
        <dsp:cNvSpPr/>
      </dsp:nvSpPr>
      <dsp:spPr>
        <a:xfrm>
          <a:off x="4114499" y="1504551"/>
          <a:ext cx="2133898" cy="869179"/>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latin typeface="+mj-lt"/>
            </a:rPr>
            <a:t>Block 2 (with lowest female literacy)</a:t>
          </a:r>
          <a:endParaRPr lang="en-IN" sz="1400" kern="1200" dirty="0">
            <a:latin typeface="+mj-lt"/>
          </a:endParaRPr>
        </a:p>
      </dsp:txBody>
      <dsp:txXfrm>
        <a:off x="4114499" y="1504551"/>
        <a:ext cx="2133898" cy="869179"/>
      </dsp:txXfrm>
    </dsp:sp>
    <dsp:sp modelId="{76E8FF6A-5A79-4B52-8331-BCDD3D579DEE}">
      <dsp:nvSpPr>
        <dsp:cNvPr id="0" name=""/>
        <dsp:cNvSpPr/>
      </dsp:nvSpPr>
      <dsp:spPr>
        <a:xfrm>
          <a:off x="3508486" y="2627337"/>
          <a:ext cx="1368787" cy="869179"/>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EF5623B-0EB4-4E42-9EAA-970DDF2D2936}">
      <dsp:nvSpPr>
        <dsp:cNvPr id="0" name=""/>
        <dsp:cNvSpPr/>
      </dsp:nvSpPr>
      <dsp:spPr>
        <a:xfrm>
          <a:off x="3660574" y="2771820"/>
          <a:ext cx="1368787" cy="869179"/>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latin typeface="+mj-lt"/>
            </a:rPr>
            <a:t>Village 1 (surrounding a school with high </a:t>
          </a:r>
          <a:r>
            <a:rPr lang="en-US" sz="1200" kern="1200" dirty="0" err="1" smtClean="0">
              <a:latin typeface="+mj-lt"/>
            </a:rPr>
            <a:t>KP</a:t>
          </a:r>
          <a:r>
            <a:rPr lang="en-US" sz="1200" kern="1200" dirty="0" smtClean="0">
              <a:latin typeface="+mj-lt"/>
            </a:rPr>
            <a:t> coverage)</a:t>
          </a:r>
          <a:endParaRPr lang="en-IN" sz="1200" kern="1200" dirty="0"/>
        </a:p>
      </dsp:txBody>
      <dsp:txXfrm>
        <a:off x="3660574" y="2771820"/>
        <a:ext cx="1368787" cy="869179"/>
      </dsp:txXfrm>
    </dsp:sp>
    <dsp:sp modelId="{784E5532-55AB-416D-8E4C-69F952C7AD7A}">
      <dsp:nvSpPr>
        <dsp:cNvPr id="0" name=""/>
        <dsp:cNvSpPr/>
      </dsp:nvSpPr>
      <dsp:spPr>
        <a:xfrm>
          <a:off x="5164119" y="2625738"/>
          <a:ext cx="1368787" cy="869179"/>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A4F199-A33E-4147-8A19-F301F8A90366}">
      <dsp:nvSpPr>
        <dsp:cNvPr id="0" name=""/>
        <dsp:cNvSpPr/>
      </dsp:nvSpPr>
      <dsp:spPr>
        <a:xfrm>
          <a:off x="5316207" y="2770221"/>
          <a:ext cx="1368787" cy="869179"/>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latin typeface="+mj-lt"/>
            </a:rPr>
            <a:t>Village 2 (surrounding a school with low </a:t>
          </a:r>
          <a:r>
            <a:rPr lang="en-US" sz="1200" kern="1200" dirty="0" err="1" smtClean="0">
              <a:latin typeface="+mj-lt"/>
            </a:rPr>
            <a:t>KP</a:t>
          </a:r>
          <a:r>
            <a:rPr lang="en-US" sz="1200" kern="1200" dirty="0" smtClean="0">
              <a:latin typeface="+mj-lt"/>
            </a:rPr>
            <a:t> coverage)</a:t>
          </a:r>
          <a:endParaRPr lang="en-IN" sz="1200" kern="1200" dirty="0">
            <a:latin typeface="+mj-lt"/>
          </a:endParaRPr>
        </a:p>
      </dsp:txBody>
      <dsp:txXfrm>
        <a:off x="5316207" y="2770221"/>
        <a:ext cx="1368787" cy="86917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C73177F9-89C9-4B1C-A01A-0F3E14679A1E}" type="datetimeFigureOut">
              <a:rPr lang="en-IN" smtClean="0"/>
              <a:pPr/>
              <a:t>27-12-2016</a:t>
            </a:fld>
            <a:endParaRPr lang="en-IN"/>
          </a:p>
        </p:txBody>
      </p:sp>
      <p:sp>
        <p:nvSpPr>
          <p:cNvPr id="4" name="Slide Image Placeholder 3"/>
          <p:cNvSpPr>
            <a:spLocks noGrp="1" noRot="1" noChangeAspect="1"/>
          </p:cNvSpPr>
          <p:nvPr>
            <p:ph type="sldImg" idx="2"/>
          </p:nvPr>
        </p:nvSpPr>
        <p:spPr>
          <a:xfrm>
            <a:off x="2530475" y="514350"/>
            <a:ext cx="4083050" cy="257175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A1CDFF85-21BB-47B9-AA78-577F6D062D28}"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A1CDFF85-21BB-47B9-AA78-577F6D062D28}" type="slidenum">
              <a:rPr lang="en-IN" smtClean="0"/>
              <a:pPr/>
              <a:t>4</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264588"/>
            <a:ext cx="6858000" cy="832151"/>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4304776"/>
            <a:ext cx="6858000" cy="448082"/>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5338562"/>
            <a:ext cx="2286000" cy="307256"/>
          </a:xfrm>
        </p:spPr>
        <p:txBody>
          <a:bodyPr/>
          <a:lstStyle>
            <a:lvl1pPr>
              <a:defRPr sz="1400"/>
            </a:lvl1pPr>
          </a:lstStyle>
          <a:p>
            <a:fld id="{B5C1BA7B-2E7C-46F2-AC8A-E83F4D8930DD}" type="datetime1">
              <a:rPr lang="en-US" smtClean="0"/>
              <a:pPr/>
              <a:t>12/27/2016</a:t>
            </a:fld>
            <a:endParaRPr lang="en-US"/>
          </a:p>
        </p:txBody>
      </p:sp>
      <p:sp>
        <p:nvSpPr>
          <p:cNvPr id="17" name="Footer Placeholder 16"/>
          <p:cNvSpPr>
            <a:spLocks noGrp="1"/>
          </p:cNvSpPr>
          <p:nvPr>
            <p:ph type="ftr" sz="quarter" idx="11"/>
          </p:nvPr>
        </p:nvSpPr>
        <p:spPr>
          <a:xfrm>
            <a:off x="2898648" y="5338562"/>
            <a:ext cx="3474720" cy="307256"/>
          </a:xfrm>
        </p:spPr>
        <p:txBody>
          <a:bodyPr/>
          <a:lstStyle/>
          <a:p>
            <a:r>
              <a:rPr lang="en-IN" smtClean="0"/>
              <a:t>IGC WB Economy Conference 2016_Dutta &amp; Sen</a:t>
            </a:r>
            <a:endParaRPr lang="en-US"/>
          </a:p>
        </p:txBody>
      </p:sp>
      <p:sp>
        <p:nvSpPr>
          <p:cNvPr id="29" name="Slide Number Placeholder 28"/>
          <p:cNvSpPr>
            <a:spLocks noGrp="1"/>
          </p:cNvSpPr>
          <p:nvPr>
            <p:ph type="sldNum" sz="quarter" idx="12"/>
          </p:nvPr>
        </p:nvSpPr>
        <p:spPr>
          <a:xfrm>
            <a:off x="1216152" y="5338562"/>
            <a:ext cx="1219200" cy="307256"/>
          </a:xfrm>
        </p:spPr>
        <p:txBody>
          <a:bodyPr/>
          <a:lstStyle/>
          <a:p>
            <a:fld id="{C08D3C8A-A6EA-464F-85EB-16249668432D}" type="slidenum">
              <a:rPr lang="en-US" smtClean="0"/>
              <a:pPr/>
              <a:t>‹#›</a:t>
            </a:fld>
            <a:endParaRPr lang="en-US"/>
          </a:p>
        </p:txBody>
      </p:sp>
      <p:sp>
        <p:nvSpPr>
          <p:cNvPr id="21" name="Rectangle 20"/>
          <p:cNvSpPr/>
          <p:nvPr/>
        </p:nvSpPr>
        <p:spPr>
          <a:xfrm>
            <a:off x="904875" y="3064554"/>
            <a:ext cx="7315200" cy="1075393"/>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4240765"/>
            <a:ext cx="7315200" cy="576104"/>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064554"/>
            <a:ext cx="228600" cy="1075393"/>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4240765"/>
            <a:ext cx="228600" cy="576104"/>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FF429F1-265A-48EF-8819-F2FC310A77CA}" type="datetime1">
              <a:rPr lang="en-US" smtClean="0"/>
              <a:pPr/>
              <a:t>12/27/2016</a:t>
            </a:fld>
            <a:endParaRPr lang="en-US"/>
          </a:p>
        </p:txBody>
      </p:sp>
      <p:sp>
        <p:nvSpPr>
          <p:cNvPr id="5" name="Footer Placeholder 4"/>
          <p:cNvSpPr>
            <a:spLocks noGrp="1"/>
          </p:cNvSpPr>
          <p:nvPr>
            <p:ph type="ftr" sz="quarter" idx="11"/>
          </p:nvPr>
        </p:nvSpPr>
        <p:spPr/>
        <p:txBody>
          <a:bodyPr/>
          <a:lstStyle/>
          <a:p>
            <a:r>
              <a:rPr lang="en-IN" smtClean="0"/>
              <a:t>IGC WB Economy Conference 2016_Dutta &amp; Sen</a:t>
            </a:r>
            <a:endParaRPr lang="en-US"/>
          </a:p>
        </p:txBody>
      </p:sp>
      <p:sp>
        <p:nvSpPr>
          <p:cNvPr id="6" name="Slide Number Placeholder 5"/>
          <p:cNvSpPr>
            <a:spLocks noGrp="1"/>
          </p:cNvSpPr>
          <p:nvPr>
            <p:ph type="sldNum" sz="quarter" idx="12"/>
          </p:nvPr>
        </p:nvSpPr>
        <p:spPr/>
        <p:txBody>
          <a:bodyPr/>
          <a:lstStyle/>
          <a:p>
            <a:fld id="{C08D3C8A-A6EA-464F-85EB-16249668432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30710"/>
            <a:ext cx="2057400" cy="491555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30710"/>
            <a:ext cx="6019800" cy="491555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15D69B3-C7AD-4ED3-82A4-1332A122E09F}" type="datetime1">
              <a:rPr lang="en-US" smtClean="0"/>
              <a:pPr/>
              <a:t>12/27/2016</a:t>
            </a:fld>
            <a:endParaRPr lang="en-US"/>
          </a:p>
        </p:txBody>
      </p:sp>
      <p:sp>
        <p:nvSpPr>
          <p:cNvPr id="5" name="Footer Placeholder 4"/>
          <p:cNvSpPr>
            <a:spLocks noGrp="1"/>
          </p:cNvSpPr>
          <p:nvPr>
            <p:ph type="ftr" sz="quarter" idx="11"/>
          </p:nvPr>
        </p:nvSpPr>
        <p:spPr/>
        <p:txBody>
          <a:bodyPr/>
          <a:lstStyle/>
          <a:p>
            <a:r>
              <a:rPr lang="en-IN" smtClean="0"/>
              <a:t>IGC WB Economy Conference 2016_Dutta &amp; Sen</a:t>
            </a:r>
            <a:endParaRPr lang="en-US"/>
          </a:p>
        </p:txBody>
      </p:sp>
      <p:sp>
        <p:nvSpPr>
          <p:cNvPr id="6" name="Slide Number Placeholder 5"/>
          <p:cNvSpPr>
            <a:spLocks noGrp="1"/>
          </p:cNvSpPr>
          <p:nvPr>
            <p:ph type="sldNum" sz="quarter" idx="12"/>
          </p:nvPr>
        </p:nvSpPr>
        <p:spPr/>
        <p:txBody>
          <a:bodyPr/>
          <a:lstStyle/>
          <a:p>
            <a:fld id="{C08D3C8A-A6EA-464F-85EB-16249668432D}" type="slidenum">
              <a:rPr lang="en-US" smtClean="0"/>
              <a:pPr/>
              <a:t>‹#›</a:t>
            </a:fld>
            <a:endParaRPr lang="en-US"/>
          </a:p>
        </p:txBody>
      </p:sp>
      <p:sp>
        <p:nvSpPr>
          <p:cNvPr id="7" name="Straight Connector 6"/>
          <p:cNvSpPr>
            <a:spLocks noChangeShapeType="1"/>
          </p:cNvSpPr>
          <p:nvPr/>
        </p:nvSpPr>
        <p:spPr bwMode="auto">
          <a:xfrm>
            <a:off x="457200" y="5336962"/>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34368" y="5423357"/>
            <a:ext cx="160323" cy="12031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4097647" y="2689787"/>
            <a:ext cx="4916086"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8A451E6-E014-4179-8609-3FC2DF7E4423}" type="datetime1">
              <a:rPr lang="en-US" smtClean="0"/>
              <a:pPr/>
              <a:t>12/27/2016</a:t>
            </a:fld>
            <a:endParaRPr lang="en-US"/>
          </a:p>
        </p:txBody>
      </p:sp>
      <p:sp>
        <p:nvSpPr>
          <p:cNvPr id="5" name="Footer Placeholder 4"/>
          <p:cNvSpPr>
            <a:spLocks noGrp="1"/>
          </p:cNvSpPr>
          <p:nvPr>
            <p:ph type="ftr" sz="quarter" idx="11"/>
          </p:nvPr>
        </p:nvSpPr>
        <p:spPr/>
        <p:txBody>
          <a:bodyPr/>
          <a:lstStyle/>
          <a:p>
            <a:r>
              <a:rPr lang="en-IN" smtClean="0"/>
              <a:t>IGC WB Economy Conference 2016_Dutta &amp; Sen</a:t>
            </a:r>
            <a:endParaRPr lang="en-US"/>
          </a:p>
        </p:txBody>
      </p:sp>
      <p:sp>
        <p:nvSpPr>
          <p:cNvPr id="6" name="Slide Number Placeholder 5"/>
          <p:cNvSpPr>
            <a:spLocks noGrp="1"/>
          </p:cNvSpPr>
          <p:nvPr>
            <p:ph type="sldNum" sz="quarter" idx="12"/>
          </p:nvPr>
        </p:nvSpPr>
        <p:spPr/>
        <p:txBody>
          <a:bodyPr/>
          <a:lstStyle/>
          <a:p>
            <a:fld id="{C08D3C8A-A6EA-464F-85EB-16249668432D}" type="slidenum">
              <a:rPr lang="en-US" smtClean="0"/>
              <a:pPr/>
              <a:t>‹#›</a:t>
            </a:fld>
            <a:endParaRPr lang="en-US"/>
          </a:p>
        </p:txBody>
      </p:sp>
      <p:sp>
        <p:nvSpPr>
          <p:cNvPr id="8" name="Content Placeholder 7"/>
          <p:cNvSpPr>
            <a:spLocks noGrp="1"/>
          </p:cNvSpPr>
          <p:nvPr>
            <p:ph sz="quarter" idx="1"/>
          </p:nvPr>
        </p:nvSpPr>
        <p:spPr>
          <a:xfrm>
            <a:off x="457200" y="1024186"/>
            <a:ext cx="8229600" cy="4147947"/>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496450"/>
            <a:ext cx="6858000" cy="896161"/>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3584647"/>
            <a:ext cx="6781800" cy="960173"/>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5338562"/>
            <a:ext cx="2286000" cy="307256"/>
          </a:xfrm>
        </p:spPr>
        <p:txBody>
          <a:bodyPr/>
          <a:lstStyle/>
          <a:p>
            <a:fld id="{59D4BAC1-BD95-4BD5-8DDA-5C927B6FFA76}" type="datetime1">
              <a:rPr lang="en-US" smtClean="0"/>
              <a:pPr/>
              <a:t>12/27/2016</a:t>
            </a:fld>
            <a:endParaRPr lang="en-US"/>
          </a:p>
        </p:txBody>
      </p:sp>
      <p:sp>
        <p:nvSpPr>
          <p:cNvPr id="5" name="Footer Placeholder 4"/>
          <p:cNvSpPr>
            <a:spLocks noGrp="1"/>
          </p:cNvSpPr>
          <p:nvPr>
            <p:ph type="ftr" sz="quarter" idx="11"/>
          </p:nvPr>
        </p:nvSpPr>
        <p:spPr>
          <a:xfrm>
            <a:off x="2898648" y="5338562"/>
            <a:ext cx="3474720" cy="307256"/>
          </a:xfrm>
        </p:spPr>
        <p:txBody>
          <a:bodyPr/>
          <a:lstStyle/>
          <a:p>
            <a:r>
              <a:rPr lang="en-IN" smtClean="0"/>
              <a:t>IGC WB Economy Conference 2016_Dutta &amp; Sen</a:t>
            </a:r>
            <a:endParaRPr lang="en-US"/>
          </a:p>
        </p:txBody>
      </p:sp>
      <p:sp>
        <p:nvSpPr>
          <p:cNvPr id="6" name="Slide Number Placeholder 5"/>
          <p:cNvSpPr>
            <a:spLocks noGrp="1"/>
          </p:cNvSpPr>
          <p:nvPr>
            <p:ph type="sldNum" sz="quarter" idx="12"/>
          </p:nvPr>
        </p:nvSpPr>
        <p:spPr>
          <a:xfrm>
            <a:off x="1069848" y="5338562"/>
            <a:ext cx="1520952" cy="307256"/>
          </a:xfrm>
        </p:spPr>
        <p:txBody>
          <a:bodyPr/>
          <a:lstStyle/>
          <a:p>
            <a:fld id="{C08D3C8A-A6EA-464F-85EB-16249668432D}" type="slidenum">
              <a:rPr lang="en-US" smtClean="0"/>
              <a:pPr/>
              <a:t>‹#›</a:t>
            </a:fld>
            <a:endParaRPr lang="en-US"/>
          </a:p>
        </p:txBody>
      </p:sp>
      <p:sp>
        <p:nvSpPr>
          <p:cNvPr id="7" name="Rectangle 6"/>
          <p:cNvSpPr/>
          <p:nvPr/>
        </p:nvSpPr>
        <p:spPr>
          <a:xfrm>
            <a:off x="914400" y="2368428"/>
            <a:ext cx="7315200" cy="1075393"/>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368428"/>
            <a:ext cx="228600" cy="1075393"/>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92036"/>
            <a:ext cx="8229600" cy="768139"/>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916B2FA-1FAB-4903-84E9-E5A9979331EF}" type="datetime1">
              <a:rPr lang="en-US" smtClean="0"/>
              <a:pPr/>
              <a:t>12/27/2016</a:t>
            </a:fld>
            <a:endParaRPr lang="en-US"/>
          </a:p>
        </p:txBody>
      </p:sp>
      <p:sp>
        <p:nvSpPr>
          <p:cNvPr id="6" name="Footer Placeholder 5"/>
          <p:cNvSpPr>
            <a:spLocks noGrp="1"/>
          </p:cNvSpPr>
          <p:nvPr>
            <p:ph type="ftr" sz="quarter" idx="11"/>
          </p:nvPr>
        </p:nvSpPr>
        <p:spPr/>
        <p:txBody>
          <a:bodyPr/>
          <a:lstStyle/>
          <a:p>
            <a:r>
              <a:rPr lang="en-IN" smtClean="0"/>
              <a:t>IGC WB Economy Conference 2016_Dutta &amp; Sen</a:t>
            </a:r>
            <a:endParaRPr lang="en-US"/>
          </a:p>
        </p:txBody>
      </p:sp>
      <p:sp>
        <p:nvSpPr>
          <p:cNvPr id="7" name="Slide Number Placeholder 6"/>
          <p:cNvSpPr>
            <a:spLocks noGrp="1"/>
          </p:cNvSpPr>
          <p:nvPr>
            <p:ph type="sldNum" sz="quarter" idx="12"/>
          </p:nvPr>
        </p:nvSpPr>
        <p:spPr/>
        <p:txBody>
          <a:bodyPr/>
          <a:lstStyle/>
          <a:p>
            <a:fld id="{C08D3C8A-A6EA-464F-85EB-16249668432D}" type="slidenum">
              <a:rPr lang="en-US" smtClean="0"/>
              <a:pPr/>
              <a:t>‹#›</a:t>
            </a:fld>
            <a:endParaRPr lang="en-US"/>
          </a:p>
        </p:txBody>
      </p:sp>
      <p:sp>
        <p:nvSpPr>
          <p:cNvPr id="9" name="Content Placeholder 8"/>
          <p:cNvSpPr>
            <a:spLocks noGrp="1"/>
          </p:cNvSpPr>
          <p:nvPr>
            <p:ph sz="quarter" idx="1"/>
          </p:nvPr>
        </p:nvSpPr>
        <p:spPr>
          <a:xfrm>
            <a:off x="457200" y="1024186"/>
            <a:ext cx="4041648" cy="4147947"/>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9" y="1021625"/>
            <a:ext cx="4041648" cy="4147947"/>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192036"/>
            <a:ext cx="8229600" cy="768139"/>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1" y="1080195"/>
            <a:ext cx="4040188" cy="576104"/>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5" y="1088197"/>
            <a:ext cx="4041775" cy="576104"/>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D73B0845-B2B1-4D61-B700-F97CB0C839B3}" type="datetime1">
              <a:rPr lang="en-US" smtClean="0"/>
              <a:pPr/>
              <a:t>12/27/2016</a:t>
            </a:fld>
            <a:endParaRPr lang="en-US"/>
          </a:p>
        </p:txBody>
      </p:sp>
      <p:sp>
        <p:nvSpPr>
          <p:cNvPr id="8" name="Footer Placeholder 7"/>
          <p:cNvSpPr>
            <a:spLocks noGrp="1"/>
          </p:cNvSpPr>
          <p:nvPr>
            <p:ph type="ftr" sz="quarter" idx="11"/>
          </p:nvPr>
        </p:nvSpPr>
        <p:spPr/>
        <p:txBody>
          <a:bodyPr/>
          <a:lstStyle/>
          <a:p>
            <a:r>
              <a:rPr lang="en-IN" smtClean="0"/>
              <a:t>IGC WB Economy Conference 2016_Dutta &amp; Sen</a:t>
            </a:r>
            <a:endParaRPr lang="en-US"/>
          </a:p>
        </p:txBody>
      </p:sp>
      <p:sp>
        <p:nvSpPr>
          <p:cNvPr id="9" name="Slide Number Placeholder 8"/>
          <p:cNvSpPr>
            <a:spLocks noGrp="1"/>
          </p:cNvSpPr>
          <p:nvPr>
            <p:ph type="sldNum" sz="quarter" idx="12"/>
          </p:nvPr>
        </p:nvSpPr>
        <p:spPr/>
        <p:txBody>
          <a:bodyPr/>
          <a:lstStyle/>
          <a:p>
            <a:fld id="{C08D3C8A-A6EA-464F-85EB-16249668432D}" type="slidenum">
              <a:rPr lang="en-US" smtClean="0"/>
              <a:pPr/>
              <a:t>‹#›</a:t>
            </a:fld>
            <a:endParaRPr lang="en-US"/>
          </a:p>
        </p:txBody>
      </p:sp>
      <p:sp>
        <p:nvSpPr>
          <p:cNvPr id="11" name="Content Placeholder 10"/>
          <p:cNvSpPr>
            <a:spLocks noGrp="1"/>
          </p:cNvSpPr>
          <p:nvPr>
            <p:ph sz="quarter" idx="2"/>
          </p:nvPr>
        </p:nvSpPr>
        <p:spPr>
          <a:xfrm>
            <a:off x="457200" y="1792323"/>
            <a:ext cx="4038600" cy="3392611"/>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1792323"/>
            <a:ext cx="4038600" cy="3392611"/>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92036"/>
            <a:ext cx="8229600" cy="768139"/>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29023F8-69B6-4DAE-8548-4BC555E0C35C}" type="datetime1">
              <a:rPr lang="en-US" smtClean="0"/>
              <a:pPr/>
              <a:t>12/27/2016</a:t>
            </a:fld>
            <a:endParaRPr lang="en-US"/>
          </a:p>
        </p:txBody>
      </p:sp>
      <p:sp>
        <p:nvSpPr>
          <p:cNvPr id="4" name="Footer Placeholder 3"/>
          <p:cNvSpPr>
            <a:spLocks noGrp="1"/>
          </p:cNvSpPr>
          <p:nvPr>
            <p:ph type="ftr" sz="quarter" idx="11"/>
          </p:nvPr>
        </p:nvSpPr>
        <p:spPr/>
        <p:txBody>
          <a:bodyPr/>
          <a:lstStyle/>
          <a:p>
            <a:r>
              <a:rPr lang="en-IN" smtClean="0"/>
              <a:t>IGC WB Economy Conference 2016_Dutta &amp; Sen</a:t>
            </a:r>
            <a:endParaRPr lang="en-US"/>
          </a:p>
        </p:txBody>
      </p:sp>
      <p:sp>
        <p:nvSpPr>
          <p:cNvPr id="5" name="Slide Number Placeholder 4"/>
          <p:cNvSpPr>
            <a:spLocks noGrp="1"/>
          </p:cNvSpPr>
          <p:nvPr>
            <p:ph type="sldNum" sz="quarter" idx="12"/>
          </p:nvPr>
        </p:nvSpPr>
        <p:spPr/>
        <p:txBody>
          <a:bodyPr/>
          <a:lstStyle/>
          <a:p>
            <a:fld id="{C08D3C8A-A6EA-464F-85EB-16249668432D}" type="slidenum">
              <a:rPr lang="en-US" smtClean="0"/>
              <a:pPr/>
              <a:t>‹#›</a:t>
            </a:fld>
            <a:endParaRPr lang="en-US"/>
          </a:p>
        </p:txBody>
      </p:sp>
      <p:sp>
        <p:nvSpPr>
          <p:cNvPr id="6" name="Isosceles Triangle 5"/>
          <p:cNvSpPr>
            <a:spLocks noChangeAspect="1"/>
          </p:cNvSpPr>
          <p:nvPr/>
        </p:nvSpPr>
        <p:spPr>
          <a:xfrm rot="5400000">
            <a:off x="434368" y="5423357"/>
            <a:ext cx="160323" cy="12031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254813-301E-40DA-BB22-3865E2110424}" type="datetime1">
              <a:rPr lang="en-US" smtClean="0"/>
              <a:pPr/>
              <a:t>12/27/2016</a:t>
            </a:fld>
            <a:endParaRPr lang="en-US"/>
          </a:p>
        </p:txBody>
      </p:sp>
      <p:sp>
        <p:nvSpPr>
          <p:cNvPr id="3" name="Footer Placeholder 2"/>
          <p:cNvSpPr>
            <a:spLocks noGrp="1"/>
          </p:cNvSpPr>
          <p:nvPr>
            <p:ph type="ftr" sz="quarter" idx="11"/>
          </p:nvPr>
        </p:nvSpPr>
        <p:spPr/>
        <p:txBody>
          <a:bodyPr/>
          <a:lstStyle/>
          <a:p>
            <a:r>
              <a:rPr lang="en-IN" smtClean="0"/>
              <a:t>IGC WB Economy Conference 2016_Dutta &amp; Sen</a:t>
            </a:r>
            <a:endParaRPr lang="en-US"/>
          </a:p>
        </p:txBody>
      </p:sp>
      <p:sp>
        <p:nvSpPr>
          <p:cNvPr id="4" name="Slide Number Placeholder 3"/>
          <p:cNvSpPr>
            <a:spLocks noGrp="1"/>
          </p:cNvSpPr>
          <p:nvPr>
            <p:ph type="sldNum" sz="quarter" idx="12"/>
          </p:nvPr>
        </p:nvSpPr>
        <p:spPr/>
        <p:txBody>
          <a:bodyPr/>
          <a:lstStyle/>
          <a:p>
            <a:fld id="{C08D3C8A-A6EA-464F-85EB-16249668432D}" type="slidenum">
              <a:rPr lang="en-US" smtClean="0"/>
              <a:pPr/>
              <a:t>‹#›</a:t>
            </a:fld>
            <a:endParaRPr lang="en-US"/>
          </a:p>
        </p:txBody>
      </p:sp>
      <p:sp>
        <p:nvSpPr>
          <p:cNvPr id="5" name="Straight Connector 4"/>
          <p:cNvSpPr>
            <a:spLocks noChangeShapeType="1"/>
          </p:cNvSpPr>
          <p:nvPr/>
        </p:nvSpPr>
        <p:spPr bwMode="auto">
          <a:xfrm>
            <a:off x="457200" y="5336962"/>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34368" y="5423357"/>
            <a:ext cx="160323" cy="12031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256046"/>
            <a:ext cx="2514600" cy="704127"/>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024186"/>
            <a:ext cx="2514600" cy="4068734"/>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60A72CD-128A-4551-B8FA-E1C80F160758}" type="datetime1">
              <a:rPr lang="en-US" smtClean="0"/>
              <a:pPr/>
              <a:t>12/27/2016</a:t>
            </a:fld>
            <a:endParaRPr lang="en-US"/>
          </a:p>
        </p:txBody>
      </p:sp>
      <p:sp>
        <p:nvSpPr>
          <p:cNvPr id="6" name="Footer Placeholder 5"/>
          <p:cNvSpPr>
            <a:spLocks noGrp="1"/>
          </p:cNvSpPr>
          <p:nvPr>
            <p:ph type="ftr" sz="quarter" idx="11"/>
          </p:nvPr>
        </p:nvSpPr>
        <p:spPr/>
        <p:txBody>
          <a:bodyPr/>
          <a:lstStyle/>
          <a:p>
            <a:r>
              <a:rPr lang="en-IN" smtClean="0"/>
              <a:t>IGC WB Economy Conference 2016_Dutta &amp; Sen</a:t>
            </a:r>
            <a:endParaRPr lang="en-US"/>
          </a:p>
        </p:txBody>
      </p:sp>
      <p:sp>
        <p:nvSpPr>
          <p:cNvPr id="7" name="Slide Number Placeholder 6"/>
          <p:cNvSpPr>
            <a:spLocks noGrp="1"/>
          </p:cNvSpPr>
          <p:nvPr>
            <p:ph type="sldNum" sz="quarter" idx="12"/>
          </p:nvPr>
        </p:nvSpPr>
        <p:spPr/>
        <p:txBody>
          <a:bodyPr/>
          <a:lstStyle/>
          <a:p>
            <a:fld id="{C08D3C8A-A6EA-464F-85EB-16249668432D}" type="slidenum">
              <a:rPr lang="en-US" smtClean="0"/>
              <a:pPr/>
              <a:t>‹#›</a:t>
            </a:fld>
            <a:endParaRPr lang="en-US"/>
          </a:p>
        </p:txBody>
      </p:sp>
      <p:sp>
        <p:nvSpPr>
          <p:cNvPr id="8" name="Straight Connector 7"/>
          <p:cNvSpPr>
            <a:spLocks noChangeShapeType="1"/>
          </p:cNvSpPr>
          <p:nvPr/>
        </p:nvSpPr>
        <p:spPr bwMode="auto">
          <a:xfrm>
            <a:off x="457200" y="5336962"/>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643309" y="2792503"/>
            <a:ext cx="5069713"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34368" y="5423357"/>
            <a:ext cx="160323" cy="12031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256048"/>
            <a:ext cx="5715000" cy="4800865"/>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20742"/>
            <a:ext cx="8229600" cy="566770"/>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600291"/>
            <a:ext cx="8229600" cy="3587207"/>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024183"/>
            <a:ext cx="8229600" cy="448082"/>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ED3C334-FCF4-4281-B1EC-9CBAC47ACC2C}" type="datetime1">
              <a:rPr lang="en-US" smtClean="0"/>
              <a:pPr/>
              <a:t>12/27/2016</a:t>
            </a:fld>
            <a:endParaRPr lang="en-US"/>
          </a:p>
        </p:txBody>
      </p:sp>
      <p:sp>
        <p:nvSpPr>
          <p:cNvPr id="6" name="Footer Placeholder 5"/>
          <p:cNvSpPr>
            <a:spLocks noGrp="1"/>
          </p:cNvSpPr>
          <p:nvPr>
            <p:ph type="ftr" sz="quarter" idx="11"/>
          </p:nvPr>
        </p:nvSpPr>
        <p:spPr/>
        <p:txBody>
          <a:bodyPr/>
          <a:lstStyle/>
          <a:p>
            <a:r>
              <a:rPr lang="en-IN" smtClean="0"/>
              <a:t>IGC WB Economy Conference 2016_Dutta &amp; Sen</a:t>
            </a:r>
            <a:endParaRPr lang="en-US"/>
          </a:p>
        </p:txBody>
      </p:sp>
      <p:sp>
        <p:nvSpPr>
          <p:cNvPr id="7" name="Slide Number Placeholder 6"/>
          <p:cNvSpPr>
            <a:spLocks noGrp="1"/>
          </p:cNvSpPr>
          <p:nvPr>
            <p:ph type="sldNum" sz="quarter" idx="12"/>
          </p:nvPr>
        </p:nvSpPr>
        <p:spPr/>
        <p:txBody>
          <a:bodyPr/>
          <a:lstStyle/>
          <a:p>
            <a:fld id="{C08D3C8A-A6EA-464F-85EB-16249668432D}" type="slidenum">
              <a:rPr lang="en-US" smtClean="0"/>
              <a:pPr/>
              <a:t>‹#›</a:t>
            </a:fld>
            <a:endParaRPr lang="en-US"/>
          </a:p>
        </p:txBody>
      </p:sp>
      <p:sp>
        <p:nvSpPr>
          <p:cNvPr id="8" name="Straight Connector 7"/>
          <p:cNvSpPr>
            <a:spLocks noChangeShapeType="1"/>
          </p:cNvSpPr>
          <p:nvPr/>
        </p:nvSpPr>
        <p:spPr bwMode="auto">
          <a:xfrm>
            <a:off x="457200" y="5336962"/>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34368" y="5423357"/>
            <a:ext cx="160323" cy="12031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420743"/>
            <a:ext cx="182880" cy="576104"/>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28023"/>
            <a:ext cx="8229600" cy="832151"/>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024184"/>
            <a:ext cx="8229600" cy="4124904"/>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5339630"/>
            <a:ext cx="2289048" cy="307256"/>
          </a:xfrm>
          <a:prstGeom prst="rect">
            <a:avLst/>
          </a:prstGeom>
        </p:spPr>
        <p:txBody>
          <a:bodyPr vert="horz"/>
          <a:lstStyle>
            <a:lvl1pPr algn="l" eaLnBrk="1" latinLnBrk="0" hangingPunct="1">
              <a:defRPr kumimoji="0" sz="1400">
                <a:solidFill>
                  <a:schemeClr val="tx2"/>
                </a:solidFill>
              </a:defRPr>
            </a:lvl1pPr>
          </a:lstStyle>
          <a:p>
            <a:fld id="{B41CAABD-A7DB-4240-88D0-0D71FDEB1860}" type="datetime1">
              <a:rPr lang="en-US" smtClean="0"/>
              <a:pPr/>
              <a:t>12/27/2016</a:t>
            </a:fld>
            <a:endParaRPr lang="en-US"/>
          </a:p>
        </p:txBody>
      </p:sp>
      <p:sp>
        <p:nvSpPr>
          <p:cNvPr id="3" name="Footer Placeholder 2"/>
          <p:cNvSpPr>
            <a:spLocks noGrp="1"/>
          </p:cNvSpPr>
          <p:nvPr>
            <p:ph type="ftr" sz="quarter" idx="3"/>
          </p:nvPr>
        </p:nvSpPr>
        <p:spPr>
          <a:xfrm>
            <a:off x="2898648" y="5339630"/>
            <a:ext cx="3505200" cy="307256"/>
          </a:xfrm>
          <a:prstGeom prst="rect">
            <a:avLst/>
          </a:prstGeom>
        </p:spPr>
        <p:txBody>
          <a:bodyPr vert="horz"/>
          <a:lstStyle>
            <a:lvl1pPr algn="r" eaLnBrk="1" latinLnBrk="0" hangingPunct="1">
              <a:defRPr kumimoji="0" sz="1400">
                <a:solidFill>
                  <a:schemeClr val="tx2"/>
                </a:solidFill>
              </a:defRPr>
            </a:lvl1pPr>
          </a:lstStyle>
          <a:p>
            <a:r>
              <a:rPr lang="en-IN" smtClean="0"/>
              <a:t>IGC WB Economy Conference 2016_Dutta &amp; Sen</a:t>
            </a:r>
            <a:endParaRPr lang="en-US"/>
          </a:p>
        </p:txBody>
      </p:sp>
      <p:sp>
        <p:nvSpPr>
          <p:cNvPr id="23" name="Slide Number Placeholder 22"/>
          <p:cNvSpPr>
            <a:spLocks noGrp="1"/>
          </p:cNvSpPr>
          <p:nvPr>
            <p:ph type="sldNum" sz="quarter" idx="4"/>
          </p:nvPr>
        </p:nvSpPr>
        <p:spPr>
          <a:xfrm>
            <a:off x="612648" y="5339630"/>
            <a:ext cx="1981200" cy="307256"/>
          </a:xfrm>
          <a:prstGeom prst="rect">
            <a:avLst/>
          </a:prstGeom>
        </p:spPr>
        <p:txBody>
          <a:bodyPr vert="horz"/>
          <a:lstStyle>
            <a:lvl1pPr algn="l" eaLnBrk="1" latinLnBrk="0" hangingPunct="1">
              <a:defRPr kumimoji="0" sz="1400">
                <a:solidFill>
                  <a:schemeClr val="tx2"/>
                </a:solidFill>
              </a:defRPr>
            </a:lvl1pPr>
          </a:lstStyle>
          <a:p>
            <a:fld id="{C08D3C8A-A6EA-464F-85EB-16249668432D}" type="slidenum">
              <a:rPr lang="en-US" smtClean="0"/>
              <a:pPr/>
              <a:t>‹#›</a:t>
            </a:fld>
            <a:endParaRPr lang="en-US"/>
          </a:p>
        </p:txBody>
      </p:sp>
      <p:sp>
        <p:nvSpPr>
          <p:cNvPr id="28" name="Straight Connector 27"/>
          <p:cNvSpPr>
            <a:spLocks noChangeShapeType="1"/>
          </p:cNvSpPr>
          <p:nvPr/>
        </p:nvSpPr>
        <p:spPr bwMode="auto">
          <a:xfrm>
            <a:off x="457200" y="5336962"/>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960173"/>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34368" y="5423357"/>
            <a:ext cx="160323" cy="12031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N" sz="2200" dirty="0" smtClean="0"/>
              <a:t>Justification of “</a:t>
            </a:r>
            <a:r>
              <a:rPr lang="en-IN" sz="2200" dirty="0" err="1" smtClean="0"/>
              <a:t>Kanyashree</a:t>
            </a:r>
            <a:r>
              <a:rPr lang="en-IN" sz="2200" dirty="0" smtClean="0"/>
              <a:t> </a:t>
            </a:r>
            <a:r>
              <a:rPr lang="en-IN" sz="2200" dirty="0" err="1" smtClean="0"/>
              <a:t>Prakalpa</a:t>
            </a:r>
            <a:r>
              <a:rPr lang="en-IN" sz="2200" dirty="0" smtClean="0"/>
              <a:t>” in West Bengal and the initial findings on evaluation</a:t>
            </a: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55000" lnSpcReduction="20000"/>
          </a:bodyPr>
          <a:lstStyle/>
          <a:p>
            <a:r>
              <a:rPr lang="en-US" dirty="0" err="1" smtClean="0"/>
              <a:t>Arijita</a:t>
            </a:r>
            <a:r>
              <a:rPr lang="en-US" dirty="0" smtClean="0"/>
              <a:t> </a:t>
            </a:r>
            <a:r>
              <a:rPr lang="en-US" dirty="0" err="1" smtClean="0"/>
              <a:t>Dutta</a:t>
            </a:r>
            <a:r>
              <a:rPr lang="en-US" dirty="0" smtClean="0"/>
              <a:t>, Professor, Department of Economics, University of Calcutta</a:t>
            </a:r>
          </a:p>
          <a:p>
            <a:r>
              <a:rPr lang="en-US" dirty="0" err="1" smtClean="0"/>
              <a:t>Anindita</a:t>
            </a:r>
            <a:r>
              <a:rPr lang="en-US" dirty="0" smtClean="0"/>
              <a:t> </a:t>
            </a:r>
            <a:r>
              <a:rPr lang="en-US" dirty="0" err="1" smtClean="0"/>
              <a:t>Sen</a:t>
            </a:r>
            <a:r>
              <a:rPr lang="en-US" dirty="0" smtClean="0"/>
              <a:t>, Associate Professor, Department of Economics, University of Calcutta</a:t>
            </a:r>
            <a:endParaRPr lang="en-US" dirty="0"/>
          </a:p>
        </p:txBody>
      </p:sp>
      <p:pic>
        <p:nvPicPr>
          <p:cNvPr id="4" name="Picture 2" descr="https://encrypted-tbn1.gstatic.com/images?q=tbn:ANd9GcSnlDTOGKa0Jo03ujJWFdpNLJGHIBs2fSjeEagpBom-Hi08ejvVfw"/>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600" y="228600"/>
            <a:ext cx="1295400" cy="1209674"/>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IN" smtClean="0"/>
              <a:t>IGC WB Economy Conference 2016_Dutta &amp; Sen</a:t>
            </a:r>
            <a:endParaRPr lang="en-US"/>
          </a:p>
        </p:txBody>
      </p:sp>
      <p:sp>
        <p:nvSpPr>
          <p:cNvPr id="4" name="Slide Number Placeholder 3"/>
          <p:cNvSpPr>
            <a:spLocks noGrp="1"/>
          </p:cNvSpPr>
          <p:nvPr>
            <p:ph type="sldNum" sz="quarter" idx="12"/>
          </p:nvPr>
        </p:nvSpPr>
        <p:spPr/>
        <p:txBody>
          <a:bodyPr/>
          <a:lstStyle/>
          <a:p>
            <a:fld id="{C08D3C8A-A6EA-464F-85EB-16249668432D}" type="slidenum">
              <a:rPr lang="en-US" smtClean="0"/>
              <a:pPr/>
              <a:t>10</a:t>
            </a:fld>
            <a:endParaRPr lang="en-US"/>
          </a:p>
        </p:txBody>
      </p:sp>
      <p:graphicFrame>
        <p:nvGraphicFramePr>
          <p:cNvPr id="9" name="Table 8"/>
          <p:cNvGraphicFramePr>
            <a:graphicFrameLocks noGrp="1"/>
          </p:cNvGraphicFramePr>
          <p:nvPr/>
        </p:nvGraphicFramePr>
        <p:xfrm>
          <a:off x="533400" y="289711"/>
          <a:ext cx="8458201" cy="5195324"/>
        </p:xfrm>
        <a:graphic>
          <a:graphicData uri="http://schemas.openxmlformats.org/drawingml/2006/table">
            <a:tbl>
              <a:tblPr/>
              <a:tblGrid>
                <a:gridCol w="1676400"/>
                <a:gridCol w="1752600"/>
                <a:gridCol w="1143000"/>
                <a:gridCol w="1905000"/>
                <a:gridCol w="1066800"/>
                <a:gridCol w="914401"/>
              </a:tblGrid>
              <a:tr h="533408">
                <a:tc>
                  <a:txBody>
                    <a:bodyPr/>
                    <a:lstStyle/>
                    <a:p>
                      <a:pPr algn="ctr">
                        <a:lnSpc>
                          <a:spcPct val="100000"/>
                        </a:lnSpc>
                        <a:spcAft>
                          <a:spcPts val="0"/>
                        </a:spcAft>
                      </a:pPr>
                      <a:r>
                        <a:rPr lang="en-IN" sz="1400" dirty="0">
                          <a:latin typeface="Cambria"/>
                          <a:ea typeface="Times New Roman"/>
                          <a:cs typeface="Calibri"/>
                        </a:rPr>
                        <a:t>Districts</a:t>
                      </a:r>
                      <a:endParaRPr lang="en-IN" sz="1400" dirty="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a:lnSpc>
                          <a:spcPct val="100000"/>
                        </a:lnSpc>
                        <a:spcAft>
                          <a:spcPts val="0"/>
                        </a:spcAft>
                      </a:pPr>
                      <a:r>
                        <a:rPr lang="en-IN" sz="1400" dirty="0">
                          <a:latin typeface="Cambria"/>
                          <a:ea typeface="Times New Roman"/>
                          <a:cs typeface="Calibri"/>
                        </a:rPr>
                        <a:t>% of women without secondary education</a:t>
                      </a:r>
                      <a:endParaRPr lang="en-IN" sz="1400" dirty="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a:lnSpc>
                          <a:spcPct val="100000"/>
                        </a:lnSpc>
                        <a:spcAft>
                          <a:spcPts val="0"/>
                        </a:spcAft>
                      </a:pPr>
                      <a:r>
                        <a:rPr lang="en-IN" sz="1400" dirty="0">
                          <a:latin typeface="Cambria"/>
                          <a:ea typeface="Times New Roman"/>
                          <a:cs typeface="Calibri"/>
                        </a:rPr>
                        <a:t>Education Index (</a:t>
                      </a:r>
                      <a:r>
                        <a:rPr lang="en-IN" sz="1400" dirty="0" err="1">
                          <a:latin typeface="Cambria"/>
                          <a:ea typeface="Times New Roman"/>
                          <a:cs typeface="Calibri"/>
                        </a:rPr>
                        <a:t>EI</a:t>
                      </a:r>
                      <a:r>
                        <a:rPr lang="en-IN" sz="1400" dirty="0">
                          <a:latin typeface="Cambria"/>
                          <a:ea typeface="Times New Roman"/>
                          <a:cs typeface="Calibri"/>
                        </a:rPr>
                        <a:t>)</a:t>
                      </a:r>
                      <a:endParaRPr lang="en-IN" sz="1400" dirty="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a:lnSpc>
                          <a:spcPct val="100000"/>
                        </a:lnSpc>
                        <a:spcAft>
                          <a:spcPts val="0"/>
                        </a:spcAft>
                      </a:pPr>
                      <a:r>
                        <a:rPr lang="en-IN" sz="1400" dirty="0">
                          <a:latin typeface="Cambria"/>
                          <a:ea typeface="Times New Roman"/>
                          <a:cs typeface="Calibri"/>
                        </a:rPr>
                        <a:t>% of currently married women below 18 yrs </a:t>
                      </a:r>
                      <a:endParaRPr lang="en-IN" sz="1400" dirty="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a:lnSpc>
                          <a:spcPct val="100000"/>
                        </a:lnSpc>
                        <a:spcAft>
                          <a:spcPts val="0"/>
                        </a:spcAft>
                      </a:pPr>
                      <a:r>
                        <a:rPr lang="en-IN" sz="1400" dirty="0">
                          <a:latin typeface="Cambria"/>
                          <a:ea typeface="Times New Roman"/>
                          <a:cs typeface="Calibri"/>
                        </a:rPr>
                        <a:t>Marriage Index (MI)</a:t>
                      </a:r>
                      <a:endParaRPr lang="en-IN" sz="1400" dirty="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a:lnSpc>
                          <a:spcPct val="100000"/>
                        </a:lnSpc>
                        <a:spcAft>
                          <a:spcPts val="0"/>
                        </a:spcAft>
                      </a:pPr>
                      <a:r>
                        <a:rPr lang="en-IN" sz="1400" dirty="0">
                          <a:latin typeface="Cambria"/>
                          <a:ea typeface="Times New Roman"/>
                          <a:cs typeface="Calibri"/>
                        </a:rPr>
                        <a:t>Total Index</a:t>
                      </a:r>
                      <a:endParaRPr lang="en-IN" sz="1400" dirty="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r>
              <a:tr h="200992">
                <a:tc>
                  <a:txBody>
                    <a:bodyPr/>
                    <a:lstStyle/>
                    <a:p>
                      <a:pPr>
                        <a:lnSpc>
                          <a:spcPct val="115000"/>
                        </a:lnSpc>
                        <a:spcAft>
                          <a:spcPts val="0"/>
                        </a:spcAft>
                      </a:pPr>
                      <a:r>
                        <a:rPr lang="en-IN" sz="1400">
                          <a:latin typeface="Cambria"/>
                          <a:ea typeface="Times New Roman"/>
                          <a:cs typeface="Calibri"/>
                        </a:rPr>
                        <a:t>Kolkata</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15000"/>
                        </a:lnSpc>
                        <a:spcAft>
                          <a:spcPts val="0"/>
                        </a:spcAft>
                      </a:pPr>
                      <a:r>
                        <a:rPr lang="en-IN" sz="1400">
                          <a:latin typeface="Cambria"/>
                          <a:ea typeface="Times New Roman"/>
                          <a:cs typeface="Calibri"/>
                        </a:rPr>
                        <a:t>50.10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15000"/>
                        </a:lnSpc>
                        <a:spcAft>
                          <a:spcPts val="0"/>
                        </a:spcAft>
                      </a:pPr>
                      <a:r>
                        <a:rPr lang="en-IN" sz="1400">
                          <a:latin typeface="Cambria"/>
                          <a:ea typeface="Times New Roman"/>
                          <a:cs typeface="Calibri"/>
                        </a:rPr>
                        <a:t>0.00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15000"/>
                        </a:lnSpc>
                        <a:spcAft>
                          <a:spcPts val="0"/>
                        </a:spcAft>
                      </a:pPr>
                      <a:r>
                        <a:rPr lang="en-IN" sz="1400">
                          <a:latin typeface="Cambria"/>
                          <a:ea typeface="Times New Roman"/>
                          <a:cs typeface="Calibri"/>
                        </a:rPr>
                        <a:t>8.50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15000"/>
                        </a:lnSpc>
                        <a:spcAft>
                          <a:spcPts val="0"/>
                        </a:spcAft>
                      </a:pPr>
                      <a:r>
                        <a:rPr lang="en-IN" sz="1400">
                          <a:latin typeface="Cambria"/>
                          <a:ea typeface="Times New Roman"/>
                          <a:cs typeface="Calibri"/>
                        </a:rPr>
                        <a:t>0.00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15000"/>
                        </a:lnSpc>
                        <a:spcAft>
                          <a:spcPts val="0"/>
                        </a:spcAft>
                      </a:pPr>
                      <a:r>
                        <a:rPr lang="en-IN" sz="1400">
                          <a:latin typeface="Cambria"/>
                          <a:ea typeface="Times New Roman"/>
                          <a:cs typeface="Calibri"/>
                        </a:rPr>
                        <a:t>0.00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r>
              <a:tr h="200992">
                <a:tc>
                  <a:txBody>
                    <a:bodyPr/>
                    <a:lstStyle/>
                    <a:p>
                      <a:pPr>
                        <a:lnSpc>
                          <a:spcPct val="115000"/>
                        </a:lnSpc>
                        <a:spcAft>
                          <a:spcPts val="0"/>
                        </a:spcAft>
                      </a:pPr>
                      <a:r>
                        <a:rPr lang="en-IN" sz="1400">
                          <a:latin typeface="Cambria"/>
                          <a:ea typeface="Times New Roman"/>
                          <a:cs typeface="Calibri"/>
                        </a:rPr>
                        <a:t>Darjeeling</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15000"/>
                        </a:lnSpc>
                        <a:spcAft>
                          <a:spcPts val="0"/>
                        </a:spcAft>
                      </a:pPr>
                      <a:r>
                        <a:rPr lang="en-IN" sz="1400">
                          <a:latin typeface="Cambria"/>
                          <a:ea typeface="Times New Roman"/>
                          <a:cs typeface="Calibri"/>
                        </a:rPr>
                        <a:t>73.80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15000"/>
                        </a:lnSpc>
                        <a:spcAft>
                          <a:spcPts val="0"/>
                        </a:spcAft>
                      </a:pPr>
                      <a:r>
                        <a:rPr lang="en-IN" sz="1400">
                          <a:latin typeface="Cambria"/>
                          <a:ea typeface="Times New Roman"/>
                          <a:cs typeface="Calibri"/>
                        </a:rPr>
                        <a:t>75.00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15000"/>
                        </a:lnSpc>
                        <a:spcAft>
                          <a:spcPts val="0"/>
                        </a:spcAft>
                      </a:pPr>
                      <a:r>
                        <a:rPr lang="en-IN" sz="1400">
                          <a:latin typeface="Cambria"/>
                          <a:ea typeface="Times New Roman"/>
                          <a:cs typeface="Calibri"/>
                        </a:rPr>
                        <a:t>10.20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15000"/>
                        </a:lnSpc>
                        <a:spcAft>
                          <a:spcPts val="0"/>
                        </a:spcAft>
                      </a:pPr>
                      <a:r>
                        <a:rPr lang="en-IN" sz="1400">
                          <a:latin typeface="Cambria"/>
                          <a:ea typeface="Times New Roman"/>
                          <a:cs typeface="Calibri"/>
                        </a:rPr>
                        <a:t>5.40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15000"/>
                        </a:lnSpc>
                        <a:spcAft>
                          <a:spcPts val="0"/>
                        </a:spcAft>
                      </a:pPr>
                      <a:r>
                        <a:rPr lang="en-IN" sz="1400">
                          <a:latin typeface="Cambria"/>
                          <a:ea typeface="Times New Roman"/>
                          <a:cs typeface="Calibri"/>
                        </a:rPr>
                        <a:t>20.12</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r>
              <a:tr h="200992">
                <a:tc>
                  <a:txBody>
                    <a:bodyPr/>
                    <a:lstStyle/>
                    <a:p>
                      <a:pPr>
                        <a:lnSpc>
                          <a:spcPct val="115000"/>
                        </a:lnSpc>
                        <a:spcAft>
                          <a:spcPts val="0"/>
                        </a:spcAft>
                      </a:pPr>
                      <a:r>
                        <a:rPr lang="en-IN" sz="1400">
                          <a:latin typeface="Cambria"/>
                          <a:ea typeface="Times New Roman"/>
                          <a:cs typeface="Calibri"/>
                        </a:rPr>
                        <a:t>Jalpaiguri</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15000"/>
                        </a:lnSpc>
                        <a:spcAft>
                          <a:spcPts val="0"/>
                        </a:spcAft>
                      </a:pPr>
                      <a:r>
                        <a:rPr lang="en-IN" sz="1400">
                          <a:latin typeface="Cambria"/>
                          <a:ea typeface="Times New Roman"/>
                          <a:cs typeface="Calibri"/>
                        </a:rPr>
                        <a:t>73.70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15000"/>
                        </a:lnSpc>
                        <a:spcAft>
                          <a:spcPts val="0"/>
                        </a:spcAft>
                      </a:pPr>
                      <a:r>
                        <a:rPr lang="en-IN" sz="1400">
                          <a:latin typeface="Cambria"/>
                          <a:ea typeface="Times New Roman"/>
                          <a:cs typeface="Calibri"/>
                        </a:rPr>
                        <a:t>74.68</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15000"/>
                        </a:lnSpc>
                        <a:spcAft>
                          <a:spcPts val="0"/>
                        </a:spcAft>
                      </a:pPr>
                      <a:r>
                        <a:rPr lang="en-IN" sz="1400">
                          <a:latin typeface="Cambria"/>
                          <a:ea typeface="Times New Roman"/>
                          <a:cs typeface="Calibri"/>
                        </a:rPr>
                        <a:t>16.90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15000"/>
                        </a:lnSpc>
                        <a:spcAft>
                          <a:spcPts val="0"/>
                        </a:spcAft>
                      </a:pPr>
                      <a:r>
                        <a:rPr lang="en-IN" sz="1400">
                          <a:latin typeface="Cambria"/>
                          <a:ea typeface="Times New Roman"/>
                          <a:cs typeface="Calibri"/>
                        </a:rPr>
                        <a:t>26.67</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15000"/>
                        </a:lnSpc>
                        <a:spcAft>
                          <a:spcPts val="0"/>
                        </a:spcAft>
                      </a:pPr>
                      <a:r>
                        <a:rPr lang="en-IN" sz="1400">
                          <a:latin typeface="Cambria"/>
                          <a:ea typeface="Times New Roman"/>
                          <a:cs typeface="Calibri"/>
                        </a:rPr>
                        <a:t>44.63</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r>
              <a:tr h="200992">
                <a:tc>
                  <a:txBody>
                    <a:bodyPr/>
                    <a:lstStyle/>
                    <a:p>
                      <a:pPr>
                        <a:lnSpc>
                          <a:spcPct val="115000"/>
                        </a:lnSpc>
                        <a:spcAft>
                          <a:spcPts val="0"/>
                        </a:spcAft>
                      </a:pPr>
                      <a:r>
                        <a:rPr lang="en-IN" sz="1400" dirty="0" err="1" smtClean="0">
                          <a:latin typeface="Cambria"/>
                          <a:ea typeface="Times New Roman"/>
                          <a:cs typeface="Calibri"/>
                        </a:rPr>
                        <a:t>Haora</a:t>
                      </a:r>
                      <a:endParaRPr lang="en-IN" sz="1400" dirty="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15000"/>
                        </a:lnSpc>
                        <a:spcAft>
                          <a:spcPts val="0"/>
                        </a:spcAft>
                      </a:pPr>
                      <a:r>
                        <a:rPr lang="en-IN" sz="1400">
                          <a:latin typeface="Cambria"/>
                          <a:ea typeface="Times New Roman"/>
                          <a:cs typeface="Calibri"/>
                        </a:rPr>
                        <a:t>70.90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15000"/>
                        </a:lnSpc>
                        <a:spcAft>
                          <a:spcPts val="0"/>
                        </a:spcAft>
                      </a:pPr>
                      <a:r>
                        <a:rPr lang="en-IN" sz="1400">
                          <a:latin typeface="Cambria"/>
                          <a:ea typeface="Times New Roman"/>
                          <a:cs typeface="Calibri"/>
                        </a:rPr>
                        <a:t>65.82</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15000"/>
                        </a:lnSpc>
                        <a:spcAft>
                          <a:spcPts val="0"/>
                        </a:spcAft>
                      </a:pPr>
                      <a:r>
                        <a:rPr lang="en-IN" sz="1400">
                          <a:latin typeface="Cambria"/>
                          <a:ea typeface="Times New Roman"/>
                          <a:cs typeface="Calibri"/>
                        </a:rPr>
                        <a:t>20.60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15000"/>
                        </a:lnSpc>
                        <a:spcAft>
                          <a:spcPts val="0"/>
                        </a:spcAft>
                      </a:pPr>
                      <a:r>
                        <a:rPr lang="en-IN" sz="1400">
                          <a:latin typeface="Cambria"/>
                          <a:ea typeface="Times New Roman"/>
                          <a:cs typeface="Calibri"/>
                        </a:rPr>
                        <a:t>38.41</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15000"/>
                        </a:lnSpc>
                        <a:spcAft>
                          <a:spcPts val="0"/>
                        </a:spcAft>
                      </a:pPr>
                      <a:r>
                        <a:rPr lang="en-IN" sz="1400">
                          <a:latin typeface="Cambria"/>
                          <a:ea typeface="Times New Roman"/>
                          <a:cs typeface="Calibri"/>
                        </a:rPr>
                        <a:t>50.28</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r>
              <a:tr h="200992">
                <a:tc>
                  <a:txBody>
                    <a:bodyPr/>
                    <a:lstStyle/>
                    <a:p>
                      <a:pPr>
                        <a:lnSpc>
                          <a:spcPct val="115000"/>
                        </a:lnSpc>
                        <a:spcAft>
                          <a:spcPts val="0"/>
                        </a:spcAft>
                      </a:pPr>
                      <a:r>
                        <a:rPr lang="en-IN" sz="1400">
                          <a:latin typeface="Cambria"/>
                          <a:ea typeface="Times New Roman"/>
                          <a:cs typeface="Calibri"/>
                        </a:rPr>
                        <a:t>Hugli</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15000"/>
                        </a:lnSpc>
                        <a:spcAft>
                          <a:spcPts val="0"/>
                        </a:spcAft>
                      </a:pPr>
                      <a:r>
                        <a:rPr lang="en-IN" sz="1400">
                          <a:latin typeface="Cambria"/>
                          <a:ea typeface="Times New Roman"/>
                          <a:cs typeface="Calibri"/>
                        </a:rPr>
                        <a:t>69.50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15000"/>
                        </a:lnSpc>
                        <a:spcAft>
                          <a:spcPts val="0"/>
                        </a:spcAft>
                      </a:pPr>
                      <a:r>
                        <a:rPr lang="en-IN" sz="1400">
                          <a:latin typeface="Cambria"/>
                          <a:ea typeface="Times New Roman"/>
                          <a:cs typeface="Calibri"/>
                        </a:rPr>
                        <a:t>61.39</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15000"/>
                        </a:lnSpc>
                        <a:spcAft>
                          <a:spcPts val="0"/>
                        </a:spcAft>
                      </a:pPr>
                      <a:r>
                        <a:rPr lang="en-IN" sz="1400">
                          <a:latin typeface="Cambria"/>
                          <a:ea typeface="Times New Roman"/>
                          <a:cs typeface="Calibri"/>
                        </a:rPr>
                        <a:t>25.00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15000"/>
                        </a:lnSpc>
                        <a:spcAft>
                          <a:spcPts val="0"/>
                        </a:spcAft>
                      </a:pPr>
                      <a:r>
                        <a:rPr lang="en-IN" sz="1400">
                          <a:latin typeface="Cambria"/>
                          <a:ea typeface="Times New Roman"/>
                          <a:cs typeface="Calibri"/>
                        </a:rPr>
                        <a:t>52.38</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15000"/>
                        </a:lnSpc>
                        <a:spcAft>
                          <a:spcPts val="0"/>
                        </a:spcAft>
                      </a:pPr>
                      <a:r>
                        <a:rPr lang="en-IN" sz="1400">
                          <a:latin typeface="Cambria"/>
                          <a:ea typeface="Times New Roman"/>
                          <a:cs typeface="Calibri"/>
                        </a:rPr>
                        <a:t>56.71</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r>
              <a:tr h="200992">
                <a:tc>
                  <a:txBody>
                    <a:bodyPr/>
                    <a:lstStyle/>
                    <a:p>
                      <a:pPr>
                        <a:lnSpc>
                          <a:spcPct val="115000"/>
                        </a:lnSpc>
                        <a:spcAft>
                          <a:spcPts val="0"/>
                        </a:spcAft>
                      </a:pPr>
                      <a:r>
                        <a:rPr lang="en-IN" sz="1400">
                          <a:latin typeface="Cambria"/>
                          <a:ea typeface="Times New Roman"/>
                          <a:cs typeface="Calibri"/>
                        </a:rPr>
                        <a:t>Maldah</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15000"/>
                        </a:lnSpc>
                        <a:spcAft>
                          <a:spcPts val="0"/>
                        </a:spcAft>
                      </a:pPr>
                      <a:r>
                        <a:rPr lang="en-IN" sz="1400">
                          <a:latin typeface="Cambria"/>
                          <a:ea typeface="Times New Roman"/>
                          <a:cs typeface="Calibri"/>
                        </a:rPr>
                        <a:t>70.40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15000"/>
                        </a:lnSpc>
                        <a:spcAft>
                          <a:spcPts val="0"/>
                        </a:spcAft>
                      </a:pPr>
                      <a:r>
                        <a:rPr lang="en-IN" sz="1400">
                          <a:latin typeface="Cambria"/>
                          <a:ea typeface="Times New Roman"/>
                          <a:cs typeface="Calibri"/>
                        </a:rPr>
                        <a:t>64.24</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15000"/>
                        </a:lnSpc>
                        <a:spcAft>
                          <a:spcPts val="0"/>
                        </a:spcAft>
                      </a:pPr>
                      <a:r>
                        <a:rPr lang="en-IN" sz="1400">
                          <a:latin typeface="Cambria"/>
                          <a:ea typeface="Times New Roman"/>
                          <a:cs typeface="Calibri"/>
                        </a:rPr>
                        <a:t>25.80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15000"/>
                        </a:lnSpc>
                        <a:spcAft>
                          <a:spcPts val="0"/>
                        </a:spcAft>
                      </a:pPr>
                      <a:r>
                        <a:rPr lang="en-IN" sz="1400">
                          <a:latin typeface="Cambria"/>
                          <a:ea typeface="Times New Roman"/>
                          <a:cs typeface="Calibri"/>
                        </a:rPr>
                        <a:t>54.92</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15000"/>
                        </a:lnSpc>
                        <a:spcAft>
                          <a:spcPts val="0"/>
                        </a:spcAft>
                      </a:pPr>
                      <a:r>
                        <a:rPr lang="en-IN" sz="1400">
                          <a:latin typeface="Cambria"/>
                          <a:ea typeface="Times New Roman"/>
                          <a:cs typeface="Calibri"/>
                        </a:rPr>
                        <a:t>59.40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r>
              <a:tr h="200992">
                <a:tc>
                  <a:txBody>
                    <a:bodyPr/>
                    <a:lstStyle/>
                    <a:p>
                      <a:pPr>
                        <a:lnSpc>
                          <a:spcPct val="115000"/>
                        </a:lnSpc>
                        <a:spcAft>
                          <a:spcPts val="0"/>
                        </a:spcAft>
                      </a:pPr>
                      <a:r>
                        <a:rPr lang="en-IN" sz="1400">
                          <a:latin typeface="Cambria"/>
                          <a:ea typeface="Times New Roman"/>
                          <a:cs typeface="Calibri"/>
                        </a:rPr>
                        <a:t>Purba Medinipur</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lnSpc>
                          <a:spcPct val="115000"/>
                        </a:lnSpc>
                        <a:spcAft>
                          <a:spcPts val="0"/>
                        </a:spcAft>
                      </a:pPr>
                      <a:r>
                        <a:rPr lang="en-IN" sz="1400">
                          <a:latin typeface="Cambria"/>
                          <a:ea typeface="Times New Roman"/>
                          <a:cs typeface="Calibri"/>
                        </a:rPr>
                        <a:t>69.90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lnSpc>
                          <a:spcPct val="115000"/>
                        </a:lnSpc>
                        <a:spcAft>
                          <a:spcPts val="0"/>
                        </a:spcAft>
                      </a:pPr>
                      <a:r>
                        <a:rPr lang="en-IN" sz="1400">
                          <a:latin typeface="Cambria"/>
                          <a:ea typeface="Times New Roman"/>
                          <a:cs typeface="Calibri"/>
                        </a:rPr>
                        <a:t>62.66</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lnSpc>
                          <a:spcPct val="115000"/>
                        </a:lnSpc>
                        <a:spcAft>
                          <a:spcPts val="0"/>
                        </a:spcAft>
                      </a:pPr>
                      <a:r>
                        <a:rPr lang="en-IN" sz="1400">
                          <a:latin typeface="Cambria"/>
                          <a:ea typeface="Times New Roman"/>
                          <a:cs typeface="Calibri"/>
                        </a:rPr>
                        <a:t>26.50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lnSpc>
                          <a:spcPct val="115000"/>
                        </a:lnSpc>
                        <a:spcAft>
                          <a:spcPts val="0"/>
                        </a:spcAft>
                      </a:pPr>
                      <a:r>
                        <a:rPr lang="en-IN" sz="1400">
                          <a:latin typeface="Cambria"/>
                          <a:ea typeface="Times New Roman"/>
                          <a:cs typeface="Calibri"/>
                        </a:rPr>
                        <a:t>57.14</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lnSpc>
                          <a:spcPct val="115000"/>
                        </a:lnSpc>
                        <a:spcAft>
                          <a:spcPts val="0"/>
                        </a:spcAft>
                      </a:pPr>
                      <a:r>
                        <a:rPr lang="en-IN" sz="1400">
                          <a:latin typeface="Cambria"/>
                          <a:ea typeface="Times New Roman"/>
                          <a:cs typeface="Calibri"/>
                        </a:rPr>
                        <a:t>59.84</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r>
              <a:tr h="200992">
                <a:tc>
                  <a:txBody>
                    <a:bodyPr/>
                    <a:lstStyle/>
                    <a:p>
                      <a:pPr>
                        <a:lnSpc>
                          <a:spcPct val="115000"/>
                        </a:lnSpc>
                        <a:spcAft>
                          <a:spcPts val="0"/>
                        </a:spcAft>
                      </a:pPr>
                      <a:r>
                        <a:rPr lang="en-IN" sz="1400" dirty="0">
                          <a:latin typeface="Cambria"/>
                          <a:ea typeface="Times New Roman"/>
                          <a:cs typeface="Calibri"/>
                        </a:rPr>
                        <a:t>Koch Bihar</a:t>
                      </a:r>
                      <a:endParaRPr lang="en-IN" sz="1400" dirty="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lnSpc>
                          <a:spcPct val="115000"/>
                        </a:lnSpc>
                        <a:spcAft>
                          <a:spcPts val="0"/>
                        </a:spcAft>
                      </a:pPr>
                      <a:r>
                        <a:rPr lang="en-IN" sz="1400">
                          <a:latin typeface="Cambria"/>
                          <a:ea typeface="Times New Roman"/>
                          <a:cs typeface="Calibri"/>
                        </a:rPr>
                        <a:t>71.90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lnSpc>
                          <a:spcPct val="115000"/>
                        </a:lnSpc>
                        <a:spcAft>
                          <a:spcPts val="0"/>
                        </a:spcAft>
                      </a:pPr>
                      <a:r>
                        <a:rPr lang="en-IN" sz="1400">
                          <a:latin typeface="Cambria"/>
                          <a:ea typeface="Times New Roman"/>
                          <a:cs typeface="Calibri"/>
                        </a:rPr>
                        <a:t>68.99</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lnSpc>
                          <a:spcPct val="115000"/>
                        </a:lnSpc>
                        <a:spcAft>
                          <a:spcPts val="0"/>
                        </a:spcAft>
                      </a:pPr>
                      <a:r>
                        <a:rPr lang="en-IN" sz="1400">
                          <a:latin typeface="Cambria"/>
                          <a:ea typeface="Times New Roman"/>
                          <a:cs typeface="Calibri"/>
                        </a:rPr>
                        <a:t>31.50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lnSpc>
                          <a:spcPct val="115000"/>
                        </a:lnSpc>
                        <a:spcAft>
                          <a:spcPts val="0"/>
                        </a:spcAft>
                      </a:pPr>
                      <a:r>
                        <a:rPr lang="en-IN" sz="1400">
                          <a:latin typeface="Cambria"/>
                          <a:ea typeface="Times New Roman"/>
                          <a:cs typeface="Calibri"/>
                        </a:rPr>
                        <a:t>73.02</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lnSpc>
                          <a:spcPct val="115000"/>
                        </a:lnSpc>
                        <a:spcAft>
                          <a:spcPts val="0"/>
                        </a:spcAft>
                      </a:pPr>
                      <a:r>
                        <a:rPr lang="en-IN" sz="1400">
                          <a:latin typeface="Cambria"/>
                          <a:ea typeface="Times New Roman"/>
                          <a:cs typeface="Calibri"/>
                        </a:rPr>
                        <a:t>70.97</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r>
              <a:tr h="200992">
                <a:tc>
                  <a:txBody>
                    <a:bodyPr/>
                    <a:lstStyle/>
                    <a:p>
                      <a:pPr>
                        <a:lnSpc>
                          <a:spcPct val="115000"/>
                        </a:lnSpc>
                        <a:spcAft>
                          <a:spcPts val="0"/>
                        </a:spcAft>
                      </a:pPr>
                      <a:r>
                        <a:rPr lang="en-IN" sz="1400" dirty="0">
                          <a:latin typeface="Cambria"/>
                          <a:ea typeface="Times New Roman"/>
                          <a:cs typeface="Calibri"/>
                        </a:rPr>
                        <a:t>North 24 </a:t>
                      </a:r>
                      <a:r>
                        <a:rPr lang="en-IN" sz="1400" dirty="0" err="1">
                          <a:latin typeface="Cambria"/>
                          <a:ea typeface="Times New Roman"/>
                          <a:cs typeface="Calibri"/>
                        </a:rPr>
                        <a:t>P</a:t>
                      </a:r>
                      <a:r>
                        <a:rPr lang="en-IN" sz="1400" dirty="0" err="1" smtClean="0">
                          <a:latin typeface="Cambria"/>
                          <a:ea typeface="Times New Roman"/>
                          <a:cs typeface="Calibri"/>
                        </a:rPr>
                        <a:t>arganas</a:t>
                      </a:r>
                      <a:endParaRPr lang="en-IN" sz="1400" dirty="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lnSpc>
                          <a:spcPct val="115000"/>
                        </a:lnSpc>
                        <a:spcAft>
                          <a:spcPts val="0"/>
                        </a:spcAft>
                      </a:pPr>
                      <a:r>
                        <a:rPr lang="en-IN" sz="1400">
                          <a:latin typeface="Cambria"/>
                          <a:ea typeface="Times New Roman"/>
                          <a:cs typeface="Calibri"/>
                        </a:rPr>
                        <a:t>74.20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lnSpc>
                          <a:spcPct val="115000"/>
                        </a:lnSpc>
                        <a:spcAft>
                          <a:spcPts val="0"/>
                        </a:spcAft>
                      </a:pPr>
                      <a:r>
                        <a:rPr lang="en-IN" sz="1400">
                          <a:latin typeface="Cambria"/>
                          <a:ea typeface="Times New Roman"/>
                          <a:cs typeface="Calibri"/>
                        </a:rPr>
                        <a:t>76.27</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lnSpc>
                          <a:spcPct val="115000"/>
                        </a:lnSpc>
                        <a:spcAft>
                          <a:spcPts val="0"/>
                        </a:spcAft>
                      </a:pPr>
                      <a:r>
                        <a:rPr lang="en-IN" sz="1400">
                          <a:latin typeface="Cambria"/>
                          <a:ea typeface="Times New Roman"/>
                          <a:cs typeface="Calibri"/>
                        </a:rPr>
                        <a:t>29.70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lnSpc>
                          <a:spcPct val="115000"/>
                        </a:lnSpc>
                        <a:spcAft>
                          <a:spcPts val="0"/>
                        </a:spcAft>
                      </a:pPr>
                      <a:r>
                        <a:rPr lang="en-IN" sz="1400">
                          <a:latin typeface="Cambria"/>
                          <a:ea typeface="Times New Roman"/>
                          <a:cs typeface="Calibri"/>
                        </a:rPr>
                        <a:t>67.30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lnSpc>
                          <a:spcPct val="115000"/>
                        </a:lnSpc>
                        <a:spcAft>
                          <a:spcPts val="0"/>
                        </a:spcAft>
                      </a:pPr>
                      <a:r>
                        <a:rPr lang="en-IN" sz="1400">
                          <a:latin typeface="Cambria"/>
                          <a:ea typeface="Times New Roman"/>
                          <a:cs typeface="Calibri"/>
                        </a:rPr>
                        <a:t>71.64</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r>
              <a:tr h="200992">
                <a:tc>
                  <a:txBody>
                    <a:bodyPr/>
                    <a:lstStyle/>
                    <a:p>
                      <a:pPr>
                        <a:lnSpc>
                          <a:spcPct val="115000"/>
                        </a:lnSpc>
                        <a:spcAft>
                          <a:spcPts val="0"/>
                        </a:spcAft>
                      </a:pPr>
                      <a:r>
                        <a:rPr lang="en-IN" sz="1400">
                          <a:latin typeface="Cambria"/>
                          <a:ea typeface="Times New Roman"/>
                          <a:cs typeface="Calibri"/>
                        </a:rPr>
                        <a:t>Paschim Medinipur</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lnSpc>
                          <a:spcPct val="115000"/>
                        </a:lnSpc>
                        <a:spcAft>
                          <a:spcPts val="0"/>
                        </a:spcAft>
                      </a:pPr>
                      <a:r>
                        <a:rPr lang="en-IN" sz="1400">
                          <a:latin typeface="Cambria"/>
                          <a:ea typeface="Times New Roman"/>
                          <a:cs typeface="Calibri"/>
                        </a:rPr>
                        <a:t>67.50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lnSpc>
                          <a:spcPct val="115000"/>
                        </a:lnSpc>
                        <a:spcAft>
                          <a:spcPts val="0"/>
                        </a:spcAft>
                      </a:pPr>
                      <a:r>
                        <a:rPr lang="en-IN" sz="1400">
                          <a:latin typeface="Cambria"/>
                          <a:ea typeface="Times New Roman"/>
                          <a:cs typeface="Calibri"/>
                        </a:rPr>
                        <a:t>55.06</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lnSpc>
                          <a:spcPct val="115000"/>
                        </a:lnSpc>
                        <a:spcAft>
                          <a:spcPts val="0"/>
                        </a:spcAft>
                      </a:pPr>
                      <a:r>
                        <a:rPr lang="en-IN" sz="1400">
                          <a:latin typeface="Cambria"/>
                          <a:ea typeface="Times New Roman"/>
                          <a:cs typeface="Calibri"/>
                        </a:rPr>
                        <a:t>39.20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lnSpc>
                          <a:spcPct val="115000"/>
                        </a:lnSpc>
                        <a:spcAft>
                          <a:spcPts val="0"/>
                        </a:spcAft>
                      </a:pPr>
                      <a:r>
                        <a:rPr lang="en-IN" sz="1400">
                          <a:latin typeface="Cambria"/>
                          <a:ea typeface="Times New Roman"/>
                          <a:cs typeface="Calibri"/>
                        </a:rPr>
                        <a:t>97.46</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lnSpc>
                          <a:spcPct val="115000"/>
                        </a:lnSpc>
                        <a:spcAft>
                          <a:spcPts val="0"/>
                        </a:spcAft>
                      </a:pPr>
                      <a:r>
                        <a:rPr lang="en-IN" sz="1400">
                          <a:latin typeface="Cambria"/>
                          <a:ea typeface="Times New Roman"/>
                          <a:cs typeface="Calibri"/>
                        </a:rPr>
                        <a:t>73.26</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r>
              <a:tr h="200992">
                <a:tc>
                  <a:txBody>
                    <a:bodyPr/>
                    <a:lstStyle/>
                    <a:p>
                      <a:pPr>
                        <a:lnSpc>
                          <a:spcPct val="115000"/>
                        </a:lnSpc>
                        <a:spcAft>
                          <a:spcPts val="0"/>
                        </a:spcAft>
                      </a:pPr>
                      <a:r>
                        <a:rPr lang="en-IN" sz="1400">
                          <a:latin typeface="Cambria"/>
                          <a:ea typeface="Times New Roman"/>
                          <a:cs typeface="Calibri"/>
                        </a:rPr>
                        <a:t>South 24 Parganas</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lnSpc>
                          <a:spcPct val="115000"/>
                        </a:lnSpc>
                        <a:spcAft>
                          <a:spcPts val="0"/>
                        </a:spcAft>
                      </a:pPr>
                      <a:r>
                        <a:rPr lang="en-IN" sz="1400">
                          <a:latin typeface="Cambria"/>
                          <a:ea typeface="Times New Roman"/>
                          <a:cs typeface="Calibri"/>
                        </a:rPr>
                        <a:t>77.20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lnSpc>
                          <a:spcPct val="115000"/>
                        </a:lnSpc>
                        <a:spcAft>
                          <a:spcPts val="0"/>
                        </a:spcAft>
                      </a:pPr>
                      <a:r>
                        <a:rPr lang="en-IN" sz="1400">
                          <a:latin typeface="Cambria"/>
                          <a:ea typeface="Times New Roman"/>
                          <a:cs typeface="Calibri"/>
                        </a:rPr>
                        <a:t>85.76</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lnSpc>
                          <a:spcPct val="115000"/>
                        </a:lnSpc>
                        <a:spcAft>
                          <a:spcPts val="0"/>
                        </a:spcAft>
                      </a:pPr>
                      <a:r>
                        <a:rPr lang="en-IN" sz="1400">
                          <a:latin typeface="Cambria"/>
                          <a:ea typeface="Times New Roman"/>
                          <a:cs typeface="Calibri"/>
                        </a:rPr>
                        <a:t>29.10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lnSpc>
                          <a:spcPct val="115000"/>
                        </a:lnSpc>
                        <a:spcAft>
                          <a:spcPts val="0"/>
                        </a:spcAft>
                      </a:pPr>
                      <a:r>
                        <a:rPr lang="en-IN" sz="1400">
                          <a:latin typeface="Cambria"/>
                          <a:ea typeface="Times New Roman"/>
                          <a:cs typeface="Calibri"/>
                        </a:rPr>
                        <a:t>65.40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lnSpc>
                          <a:spcPct val="115000"/>
                        </a:lnSpc>
                        <a:spcAft>
                          <a:spcPts val="0"/>
                        </a:spcAft>
                      </a:pPr>
                      <a:r>
                        <a:rPr lang="en-IN" sz="1400">
                          <a:latin typeface="Cambria"/>
                          <a:ea typeface="Times New Roman"/>
                          <a:cs typeface="Calibri"/>
                        </a:rPr>
                        <a:t>74.89</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r>
              <a:tr h="200992">
                <a:tc>
                  <a:txBody>
                    <a:bodyPr/>
                    <a:lstStyle/>
                    <a:p>
                      <a:pPr>
                        <a:lnSpc>
                          <a:spcPct val="115000"/>
                        </a:lnSpc>
                        <a:spcAft>
                          <a:spcPts val="0"/>
                        </a:spcAft>
                      </a:pPr>
                      <a:r>
                        <a:rPr lang="en-IN" sz="1400">
                          <a:latin typeface="Cambria"/>
                          <a:ea typeface="Times New Roman"/>
                          <a:cs typeface="Calibri"/>
                        </a:rPr>
                        <a:t>Uttar Dinajpur</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lnSpc>
                          <a:spcPct val="115000"/>
                        </a:lnSpc>
                        <a:spcAft>
                          <a:spcPts val="0"/>
                        </a:spcAft>
                      </a:pPr>
                      <a:r>
                        <a:rPr lang="en-IN" sz="1400">
                          <a:latin typeface="Cambria"/>
                          <a:ea typeface="Times New Roman"/>
                          <a:cs typeface="Calibri"/>
                        </a:rPr>
                        <a:t>76.70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lnSpc>
                          <a:spcPct val="115000"/>
                        </a:lnSpc>
                        <a:spcAft>
                          <a:spcPts val="0"/>
                        </a:spcAft>
                      </a:pPr>
                      <a:r>
                        <a:rPr lang="en-IN" sz="1400">
                          <a:latin typeface="Cambria"/>
                          <a:ea typeface="Times New Roman"/>
                          <a:cs typeface="Calibri"/>
                        </a:rPr>
                        <a:t>84.18</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lnSpc>
                          <a:spcPct val="115000"/>
                        </a:lnSpc>
                        <a:spcAft>
                          <a:spcPts val="0"/>
                        </a:spcAft>
                      </a:pPr>
                      <a:r>
                        <a:rPr lang="en-IN" sz="1400">
                          <a:latin typeface="Cambria"/>
                          <a:ea typeface="Times New Roman"/>
                          <a:cs typeface="Calibri"/>
                        </a:rPr>
                        <a:t>31.40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lnSpc>
                          <a:spcPct val="115000"/>
                        </a:lnSpc>
                        <a:spcAft>
                          <a:spcPts val="0"/>
                        </a:spcAft>
                      </a:pPr>
                      <a:r>
                        <a:rPr lang="en-IN" sz="1400">
                          <a:latin typeface="Cambria"/>
                          <a:ea typeface="Times New Roman"/>
                          <a:cs typeface="Calibri"/>
                        </a:rPr>
                        <a:t>72.70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lnSpc>
                          <a:spcPct val="115000"/>
                        </a:lnSpc>
                        <a:spcAft>
                          <a:spcPts val="0"/>
                        </a:spcAft>
                      </a:pPr>
                      <a:r>
                        <a:rPr lang="en-IN" sz="1400">
                          <a:latin typeface="Cambria"/>
                          <a:ea typeface="Times New Roman"/>
                          <a:cs typeface="Calibri"/>
                        </a:rPr>
                        <a:t>78.23</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r>
              <a:tr h="200992">
                <a:tc>
                  <a:txBody>
                    <a:bodyPr/>
                    <a:lstStyle/>
                    <a:p>
                      <a:pPr>
                        <a:lnSpc>
                          <a:spcPct val="115000"/>
                        </a:lnSpc>
                        <a:spcAft>
                          <a:spcPts val="0"/>
                        </a:spcAft>
                      </a:pPr>
                      <a:r>
                        <a:rPr lang="en-IN" sz="1400">
                          <a:latin typeface="Cambria"/>
                          <a:ea typeface="Times New Roman"/>
                          <a:cs typeface="Calibri"/>
                        </a:rPr>
                        <a:t>Puruliya</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lnSpc>
                          <a:spcPct val="115000"/>
                        </a:lnSpc>
                        <a:spcAft>
                          <a:spcPts val="0"/>
                        </a:spcAft>
                      </a:pPr>
                      <a:r>
                        <a:rPr lang="en-IN" sz="1400">
                          <a:latin typeface="Cambria"/>
                          <a:ea typeface="Times New Roman"/>
                          <a:cs typeface="Calibri"/>
                        </a:rPr>
                        <a:t>77.60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lnSpc>
                          <a:spcPct val="115000"/>
                        </a:lnSpc>
                        <a:spcAft>
                          <a:spcPts val="0"/>
                        </a:spcAft>
                      </a:pPr>
                      <a:r>
                        <a:rPr lang="en-IN" sz="1400">
                          <a:latin typeface="Cambria"/>
                          <a:ea typeface="Times New Roman"/>
                          <a:cs typeface="Calibri"/>
                        </a:rPr>
                        <a:t>87.03</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lnSpc>
                          <a:spcPct val="115000"/>
                        </a:lnSpc>
                        <a:spcAft>
                          <a:spcPts val="0"/>
                        </a:spcAft>
                      </a:pPr>
                      <a:r>
                        <a:rPr lang="en-IN" sz="1400">
                          <a:latin typeface="Cambria"/>
                          <a:ea typeface="Times New Roman"/>
                          <a:cs typeface="Calibri"/>
                        </a:rPr>
                        <a:t>30.70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lnSpc>
                          <a:spcPct val="115000"/>
                        </a:lnSpc>
                        <a:spcAft>
                          <a:spcPts val="0"/>
                        </a:spcAft>
                      </a:pPr>
                      <a:r>
                        <a:rPr lang="en-IN" sz="1400">
                          <a:latin typeface="Cambria"/>
                          <a:ea typeface="Times New Roman"/>
                          <a:cs typeface="Calibri"/>
                        </a:rPr>
                        <a:t>70.48</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lnSpc>
                          <a:spcPct val="115000"/>
                        </a:lnSpc>
                        <a:spcAft>
                          <a:spcPts val="0"/>
                        </a:spcAft>
                      </a:pPr>
                      <a:r>
                        <a:rPr lang="en-IN" sz="1400">
                          <a:latin typeface="Cambria"/>
                          <a:ea typeface="Times New Roman"/>
                          <a:cs typeface="Calibri"/>
                        </a:rPr>
                        <a:t>78.31</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r>
              <a:tr h="200992">
                <a:tc>
                  <a:txBody>
                    <a:bodyPr/>
                    <a:lstStyle/>
                    <a:p>
                      <a:pPr>
                        <a:lnSpc>
                          <a:spcPct val="115000"/>
                        </a:lnSpc>
                        <a:spcAft>
                          <a:spcPts val="0"/>
                        </a:spcAft>
                      </a:pPr>
                      <a:r>
                        <a:rPr lang="en-IN" sz="1400">
                          <a:latin typeface="Cambria"/>
                          <a:ea typeface="Times New Roman"/>
                          <a:cs typeface="Calibri"/>
                        </a:rPr>
                        <a:t>Dakhin Dinajpur</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lnSpc>
                          <a:spcPct val="115000"/>
                        </a:lnSpc>
                        <a:spcAft>
                          <a:spcPts val="0"/>
                        </a:spcAft>
                      </a:pPr>
                      <a:r>
                        <a:rPr lang="en-IN" sz="1400">
                          <a:latin typeface="Cambria"/>
                          <a:ea typeface="Times New Roman"/>
                          <a:cs typeface="Calibri"/>
                        </a:rPr>
                        <a:t>76.50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lnSpc>
                          <a:spcPct val="115000"/>
                        </a:lnSpc>
                        <a:spcAft>
                          <a:spcPts val="0"/>
                        </a:spcAft>
                      </a:pPr>
                      <a:r>
                        <a:rPr lang="en-IN" sz="1400">
                          <a:latin typeface="Cambria"/>
                          <a:ea typeface="Times New Roman"/>
                          <a:cs typeface="Calibri"/>
                        </a:rPr>
                        <a:t>83.54</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lnSpc>
                          <a:spcPct val="115000"/>
                        </a:lnSpc>
                        <a:spcAft>
                          <a:spcPts val="0"/>
                        </a:spcAft>
                      </a:pPr>
                      <a:r>
                        <a:rPr lang="en-IN" sz="1400">
                          <a:latin typeface="Cambria"/>
                          <a:ea typeface="Times New Roman"/>
                          <a:cs typeface="Calibri"/>
                        </a:rPr>
                        <a:t>32.10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lnSpc>
                          <a:spcPct val="115000"/>
                        </a:lnSpc>
                        <a:spcAft>
                          <a:spcPts val="0"/>
                        </a:spcAft>
                      </a:pPr>
                      <a:r>
                        <a:rPr lang="en-IN" sz="1400">
                          <a:latin typeface="Cambria"/>
                          <a:ea typeface="Times New Roman"/>
                          <a:cs typeface="Calibri"/>
                        </a:rPr>
                        <a:t>74.92</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lnSpc>
                          <a:spcPct val="115000"/>
                        </a:lnSpc>
                        <a:spcAft>
                          <a:spcPts val="0"/>
                        </a:spcAft>
                      </a:pPr>
                      <a:r>
                        <a:rPr lang="en-IN" sz="1400">
                          <a:latin typeface="Cambria"/>
                          <a:ea typeface="Times New Roman"/>
                          <a:cs typeface="Calibri"/>
                        </a:rPr>
                        <a:t>79.12</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r>
              <a:tr h="200992">
                <a:tc>
                  <a:txBody>
                    <a:bodyPr/>
                    <a:lstStyle/>
                    <a:p>
                      <a:pPr>
                        <a:lnSpc>
                          <a:spcPct val="115000"/>
                        </a:lnSpc>
                        <a:spcAft>
                          <a:spcPts val="0"/>
                        </a:spcAft>
                      </a:pPr>
                      <a:r>
                        <a:rPr lang="en-IN" sz="1400">
                          <a:latin typeface="Cambria"/>
                          <a:ea typeface="Times New Roman"/>
                          <a:cs typeface="Calibri"/>
                        </a:rPr>
                        <a:t>Birbhum</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lnSpc>
                          <a:spcPct val="115000"/>
                        </a:lnSpc>
                        <a:spcAft>
                          <a:spcPts val="0"/>
                        </a:spcAft>
                      </a:pPr>
                      <a:r>
                        <a:rPr lang="en-IN" sz="1400">
                          <a:latin typeface="Cambria"/>
                          <a:ea typeface="Times New Roman"/>
                          <a:cs typeface="Calibri"/>
                        </a:rPr>
                        <a:t>73.90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lnSpc>
                          <a:spcPct val="115000"/>
                        </a:lnSpc>
                        <a:spcAft>
                          <a:spcPts val="0"/>
                        </a:spcAft>
                      </a:pPr>
                      <a:r>
                        <a:rPr lang="en-IN" sz="1400">
                          <a:latin typeface="Cambria"/>
                          <a:ea typeface="Times New Roman"/>
                          <a:cs typeface="Calibri"/>
                        </a:rPr>
                        <a:t>75.32</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lnSpc>
                          <a:spcPct val="115000"/>
                        </a:lnSpc>
                        <a:spcAft>
                          <a:spcPts val="0"/>
                        </a:spcAft>
                      </a:pPr>
                      <a:r>
                        <a:rPr lang="en-IN" sz="1400">
                          <a:latin typeface="Cambria"/>
                          <a:ea typeface="Times New Roman"/>
                          <a:cs typeface="Calibri"/>
                        </a:rPr>
                        <a:t>35.20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lnSpc>
                          <a:spcPct val="115000"/>
                        </a:lnSpc>
                        <a:spcAft>
                          <a:spcPts val="0"/>
                        </a:spcAft>
                      </a:pPr>
                      <a:r>
                        <a:rPr lang="en-IN" sz="1400">
                          <a:latin typeface="Cambria"/>
                          <a:ea typeface="Times New Roman"/>
                          <a:cs typeface="Calibri"/>
                        </a:rPr>
                        <a:t>84.76</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lnSpc>
                          <a:spcPct val="115000"/>
                        </a:lnSpc>
                        <a:spcAft>
                          <a:spcPts val="0"/>
                        </a:spcAft>
                      </a:pPr>
                      <a:r>
                        <a:rPr lang="en-IN" sz="1400">
                          <a:latin typeface="Cambria"/>
                          <a:ea typeface="Times New Roman"/>
                          <a:cs typeface="Calibri"/>
                        </a:rPr>
                        <a:t>79.90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r>
              <a:tr h="200992">
                <a:tc>
                  <a:txBody>
                    <a:bodyPr/>
                    <a:lstStyle/>
                    <a:p>
                      <a:pPr>
                        <a:lnSpc>
                          <a:spcPct val="115000"/>
                        </a:lnSpc>
                        <a:spcAft>
                          <a:spcPts val="0"/>
                        </a:spcAft>
                      </a:pPr>
                      <a:r>
                        <a:rPr lang="en-IN" sz="1400">
                          <a:latin typeface="Cambria"/>
                          <a:ea typeface="Times New Roman"/>
                          <a:cs typeface="Calibri"/>
                        </a:rPr>
                        <a:t>Barddhaman</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lnSpc>
                          <a:spcPct val="115000"/>
                        </a:lnSpc>
                        <a:spcAft>
                          <a:spcPts val="0"/>
                        </a:spcAft>
                      </a:pPr>
                      <a:r>
                        <a:rPr lang="en-IN" sz="1400">
                          <a:latin typeface="Cambria"/>
                          <a:ea typeface="Times New Roman"/>
                          <a:cs typeface="Calibri"/>
                        </a:rPr>
                        <a:t>77.50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lnSpc>
                          <a:spcPct val="115000"/>
                        </a:lnSpc>
                        <a:spcAft>
                          <a:spcPts val="0"/>
                        </a:spcAft>
                      </a:pPr>
                      <a:r>
                        <a:rPr lang="en-IN" sz="1400">
                          <a:latin typeface="Cambria"/>
                          <a:ea typeface="Times New Roman"/>
                          <a:cs typeface="Calibri"/>
                        </a:rPr>
                        <a:t>86.71</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lnSpc>
                          <a:spcPct val="115000"/>
                        </a:lnSpc>
                        <a:spcAft>
                          <a:spcPts val="0"/>
                        </a:spcAft>
                      </a:pPr>
                      <a:r>
                        <a:rPr lang="en-IN" sz="1400">
                          <a:latin typeface="Cambria"/>
                          <a:ea typeface="Times New Roman"/>
                          <a:cs typeface="Calibri"/>
                        </a:rPr>
                        <a:t>34.30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lnSpc>
                          <a:spcPct val="115000"/>
                        </a:lnSpc>
                        <a:spcAft>
                          <a:spcPts val="0"/>
                        </a:spcAft>
                      </a:pPr>
                      <a:r>
                        <a:rPr lang="en-IN" sz="1400">
                          <a:latin typeface="Cambria"/>
                          <a:ea typeface="Times New Roman"/>
                          <a:cs typeface="Calibri"/>
                        </a:rPr>
                        <a:t>81.90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lnSpc>
                          <a:spcPct val="115000"/>
                        </a:lnSpc>
                        <a:spcAft>
                          <a:spcPts val="0"/>
                        </a:spcAft>
                      </a:pPr>
                      <a:r>
                        <a:rPr lang="en-IN" sz="1400">
                          <a:latin typeface="Cambria"/>
                          <a:ea typeface="Times New Roman"/>
                          <a:cs typeface="Calibri"/>
                        </a:rPr>
                        <a:t>84.27</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r>
              <a:tr h="200992">
                <a:tc>
                  <a:txBody>
                    <a:bodyPr/>
                    <a:lstStyle/>
                    <a:p>
                      <a:pPr>
                        <a:lnSpc>
                          <a:spcPct val="115000"/>
                        </a:lnSpc>
                        <a:spcAft>
                          <a:spcPts val="0"/>
                        </a:spcAft>
                      </a:pPr>
                      <a:r>
                        <a:rPr lang="en-IN" sz="1400">
                          <a:latin typeface="Cambria"/>
                          <a:ea typeface="Times New Roman"/>
                          <a:cs typeface="Calibri"/>
                        </a:rPr>
                        <a:t>Nadia</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lnSpc>
                          <a:spcPct val="115000"/>
                        </a:lnSpc>
                        <a:spcAft>
                          <a:spcPts val="0"/>
                        </a:spcAft>
                      </a:pPr>
                      <a:r>
                        <a:rPr lang="en-IN" sz="1400">
                          <a:latin typeface="Cambria"/>
                          <a:ea typeface="Times New Roman"/>
                          <a:cs typeface="Calibri"/>
                        </a:rPr>
                        <a:t>81.70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lnSpc>
                          <a:spcPct val="115000"/>
                        </a:lnSpc>
                        <a:spcAft>
                          <a:spcPts val="0"/>
                        </a:spcAft>
                      </a:pPr>
                      <a:r>
                        <a:rPr lang="en-IN" sz="1400">
                          <a:latin typeface="Cambria"/>
                          <a:ea typeface="Times New Roman"/>
                          <a:cs typeface="Calibri"/>
                        </a:rPr>
                        <a:t>100.00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lnSpc>
                          <a:spcPct val="115000"/>
                        </a:lnSpc>
                        <a:spcAft>
                          <a:spcPts val="0"/>
                        </a:spcAft>
                      </a:pPr>
                      <a:r>
                        <a:rPr lang="en-IN" sz="1400">
                          <a:latin typeface="Cambria"/>
                          <a:ea typeface="Times New Roman"/>
                          <a:cs typeface="Calibri"/>
                        </a:rPr>
                        <a:t>31.20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lnSpc>
                          <a:spcPct val="115000"/>
                        </a:lnSpc>
                        <a:spcAft>
                          <a:spcPts val="0"/>
                        </a:spcAft>
                      </a:pPr>
                      <a:r>
                        <a:rPr lang="en-IN" sz="1400">
                          <a:latin typeface="Cambria"/>
                          <a:ea typeface="Times New Roman"/>
                          <a:cs typeface="Calibri"/>
                        </a:rPr>
                        <a:t>72.06</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lnSpc>
                          <a:spcPct val="115000"/>
                        </a:lnSpc>
                        <a:spcAft>
                          <a:spcPts val="0"/>
                        </a:spcAft>
                      </a:pPr>
                      <a:r>
                        <a:rPr lang="en-IN" sz="1400">
                          <a:latin typeface="Cambria"/>
                          <a:ea typeface="Times New Roman"/>
                          <a:cs typeface="Calibri"/>
                        </a:rPr>
                        <a:t>84.89</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r>
              <a:tr h="200992">
                <a:tc>
                  <a:txBody>
                    <a:bodyPr/>
                    <a:lstStyle/>
                    <a:p>
                      <a:pPr>
                        <a:lnSpc>
                          <a:spcPct val="115000"/>
                        </a:lnSpc>
                        <a:spcAft>
                          <a:spcPts val="0"/>
                        </a:spcAft>
                      </a:pPr>
                      <a:r>
                        <a:rPr lang="en-IN" sz="1400">
                          <a:latin typeface="Cambria"/>
                          <a:ea typeface="Times New Roman"/>
                          <a:cs typeface="Calibri"/>
                        </a:rPr>
                        <a:t>Bankura</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lnSpc>
                          <a:spcPct val="115000"/>
                        </a:lnSpc>
                        <a:spcAft>
                          <a:spcPts val="0"/>
                        </a:spcAft>
                      </a:pPr>
                      <a:r>
                        <a:rPr lang="en-IN" sz="1400">
                          <a:latin typeface="Cambria"/>
                          <a:ea typeface="Times New Roman"/>
                          <a:cs typeface="Calibri"/>
                        </a:rPr>
                        <a:t>75.60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lnSpc>
                          <a:spcPct val="115000"/>
                        </a:lnSpc>
                        <a:spcAft>
                          <a:spcPts val="0"/>
                        </a:spcAft>
                      </a:pPr>
                      <a:r>
                        <a:rPr lang="en-IN" sz="1400">
                          <a:latin typeface="Cambria"/>
                          <a:ea typeface="Times New Roman"/>
                          <a:cs typeface="Calibri"/>
                        </a:rPr>
                        <a:t>80.70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lnSpc>
                          <a:spcPct val="115000"/>
                        </a:lnSpc>
                        <a:spcAft>
                          <a:spcPts val="0"/>
                        </a:spcAft>
                      </a:pPr>
                      <a:r>
                        <a:rPr lang="en-IN" sz="1400">
                          <a:latin typeface="Cambria"/>
                          <a:ea typeface="Times New Roman"/>
                          <a:cs typeface="Calibri"/>
                        </a:rPr>
                        <a:t>40.00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lnSpc>
                          <a:spcPct val="115000"/>
                        </a:lnSpc>
                        <a:spcAft>
                          <a:spcPts val="0"/>
                        </a:spcAft>
                      </a:pPr>
                      <a:r>
                        <a:rPr lang="en-IN" sz="1400">
                          <a:latin typeface="Cambria"/>
                          <a:ea typeface="Times New Roman"/>
                          <a:cs typeface="Calibri"/>
                        </a:rPr>
                        <a:t>100.00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lnSpc>
                          <a:spcPct val="115000"/>
                        </a:lnSpc>
                        <a:spcAft>
                          <a:spcPts val="0"/>
                        </a:spcAft>
                      </a:pPr>
                      <a:r>
                        <a:rPr lang="en-IN" sz="1400">
                          <a:latin typeface="Cambria"/>
                          <a:ea typeface="Times New Roman"/>
                          <a:cs typeface="Calibri"/>
                        </a:rPr>
                        <a:t>89.83</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r>
              <a:tr h="200992">
                <a:tc>
                  <a:txBody>
                    <a:bodyPr/>
                    <a:lstStyle/>
                    <a:p>
                      <a:pPr>
                        <a:lnSpc>
                          <a:spcPct val="115000"/>
                        </a:lnSpc>
                        <a:spcAft>
                          <a:spcPts val="0"/>
                        </a:spcAft>
                      </a:pPr>
                      <a:r>
                        <a:rPr lang="en-IN" sz="1400">
                          <a:latin typeface="Cambria"/>
                          <a:ea typeface="Times New Roman"/>
                          <a:cs typeface="Calibri"/>
                        </a:rPr>
                        <a:t>Murshidabad</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lnSpc>
                          <a:spcPct val="115000"/>
                        </a:lnSpc>
                        <a:spcAft>
                          <a:spcPts val="0"/>
                        </a:spcAft>
                      </a:pPr>
                      <a:r>
                        <a:rPr lang="en-IN" sz="1400">
                          <a:latin typeface="Cambria"/>
                          <a:ea typeface="Times New Roman"/>
                          <a:cs typeface="Calibri"/>
                        </a:rPr>
                        <a:t>81.30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lnSpc>
                          <a:spcPct val="115000"/>
                        </a:lnSpc>
                        <a:spcAft>
                          <a:spcPts val="0"/>
                        </a:spcAft>
                      </a:pPr>
                      <a:r>
                        <a:rPr lang="en-IN" sz="1400">
                          <a:latin typeface="Cambria"/>
                          <a:ea typeface="Times New Roman"/>
                          <a:cs typeface="Calibri"/>
                        </a:rPr>
                        <a:t>98.73</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lnSpc>
                          <a:spcPct val="115000"/>
                        </a:lnSpc>
                        <a:spcAft>
                          <a:spcPts val="0"/>
                        </a:spcAft>
                      </a:pPr>
                      <a:r>
                        <a:rPr lang="en-IN" sz="1400">
                          <a:latin typeface="Cambria"/>
                          <a:ea typeface="Times New Roman"/>
                          <a:cs typeface="Calibri"/>
                        </a:rPr>
                        <a:t>39.10</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lnSpc>
                          <a:spcPct val="115000"/>
                        </a:lnSpc>
                        <a:spcAft>
                          <a:spcPts val="0"/>
                        </a:spcAft>
                      </a:pPr>
                      <a:r>
                        <a:rPr lang="en-IN" sz="1400">
                          <a:latin typeface="Cambria"/>
                          <a:ea typeface="Times New Roman"/>
                          <a:cs typeface="Calibri"/>
                        </a:rPr>
                        <a:t>97.14</a:t>
                      </a:r>
                      <a:endParaRPr lang="en-IN" sz="140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lnSpc>
                          <a:spcPct val="115000"/>
                        </a:lnSpc>
                        <a:spcAft>
                          <a:spcPts val="0"/>
                        </a:spcAft>
                      </a:pPr>
                      <a:r>
                        <a:rPr lang="en-IN" sz="1400" dirty="0">
                          <a:latin typeface="Cambria"/>
                          <a:ea typeface="Times New Roman"/>
                          <a:cs typeface="Calibri"/>
                        </a:rPr>
                        <a:t>97.94</a:t>
                      </a:r>
                      <a:endParaRPr lang="en-IN" sz="1400" dirty="0">
                        <a:latin typeface="Calibri"/>
                        <a:ea typeface="Calibri"/>
                        <a:cs typeface="Times New Roman"/>
                      </a:endParaRPr>
                    </a:p>
                  </a:txBody>
                  <a:tcPr marL="62856" marR="628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r>
            </a:tbl>
          </a:graphicData>
        </a:graphic>
      </p:graphicFrame>
      <p:sp>
        <p:nvSpPr>
          <p:cNvPr id="10" name="Oval 9"/>
          <p:cNvSpPr/>
          <p:nvPr/>
        </p:nvSpPr>
        <p:spPr>
          <a:xfrm>
            <a:off x="457200" y="1508919"/>
            <a:ext cx="914400" cy="381000"/>
          </a:xfrm>
          <a:prstGeom prst="ellipse">
            <a:avLst/>
          </a:prstGeom>
          <a:solidFill>
            <a:schemeClr val="accent1">
              <a:alpha val="0"/>
            </a:scheme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1" name="Oval 10"/>
          <p:cNvSpPr/>
          <p:nvPr/>
        </p:nvSpPr>
        <p:spPr>
          <a:xfrm>
            <a:off x="457200" y="2499519"/>
            <a:ext cx="1066800" cy="381000"/>
          </a:xfrm>
          <a:prstGeom prst="ellipse">
            <a:avLst/>
          </a:prstGeom>
          <a:solidFill>
            <a:schemeClr val="accent1">
              <a:alpha val="0"/>
            </a:scheme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 name="Oval 11"/>
          <p:cNvSpPr/>
          <p:nvPr/>
        </p:nvSpPr>
        <p:spPr>
          <a:xfrm>
            <a:off x="533400" y="5166519"/>
            <a:ext cx="1219200" cy="381000"/>
          </a:xfrm>
          <a:prstGeom prst="ellipse">
            <a:avLst/>
          </a:prstGeom>
          <a:solidFill>
            <a:schemeClr val="accent1">
              <a:alpha val="0"/>
            </a:scheme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p:cTn id="11" dur="500" fill="hold"/>
                                        <p:tgtEl>
                                          <p:spTgt spid="11"/>
                                        </p:tgtEl>
                                        <p:attrNameLst>
                                          <p:attrName>ppt_w</p:attrName>
                                        </p:attrNameLst>
                                      </p:cBhvr>
                                      <p:tavLst>
                                        <p:tav tm="0">
                                          <p:val>
                                            <p:fltVal val="0"/>
                                          </p:val>
                                        </p:tav>
                                        <p:tav tm="100000">
                                          <p:val>
                                            <p:strVal val="#ppt_w"/>
                                          </p:val>
                                        </p:tav>
                                      </p:tavLst>
                                    </p:anim>
                                    <p:anim calcmode="lin" valueType="num">
                                      <p:cBhvr>
                                        <p:cTn id="12" dur="500" fill="hold"/>
                                        <p:tgtEl>
                                          <p:spTgt spid="11"/>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p:cTn id="15" dur="500" fill="hold"/>
                                        <p:tgtEl>
                                          <p:spTgt spid="12"/>
                                        </p:tgtEl>
                                        <p:attrNameLst>
                                          <p:attrName>ppt_w</p:attrName>
                                        </p:attrNameLst>
                                      </p:cBhvr>
                                      <p:tavLst>
                                        <p:tav tm="0">
                                          <p:val>
                                            <p:fltVal val="0"/>
                                          </p:val>
                                        </p:tav>
                                        <p:tav tm="100000">
                                          <p:val>
                                            <p:strVal val="#ppt_w"/>
                                          </p:val>
                                        </p:tav>
                                      </p:tavLst>
                                    </p:anim>
                                    <p:anim calcmode="lin" valueType="num">
                                      <p:cBhvr>
                                        <p:cTn id="16" dur="500" fill="hold"/>
                                        <p:tgtEl>
                                          <p:spTgt spid="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 </a:t>
            </a:r>
            <a:r>
              <a:rPr lang="en-US" sz="1800" b="1" dirty="0" smtClean="0">
                <a:solidFill>
                  <a:schemeClr val="accent1">
                    <a:lumMod val="75000"/>
                  </a:schemeClr>
                </a:solidFill>
              </a:rPr>
              <a:t>Broad objectives</a:t>
            </a:r>
            <a:endParaRPr lang="en-IN" sz="1800" b="1" dirty="0"/>
          </a:p>
        </p:txBody>
      </p:sp>
      <p:sp>
        <p:nvSpPr>
          <p:cNvPr id="2" name="Footer Placeholder 1"/>
          <p:cNvSpPr>
            <a:spLocks noGrp="1"/>
          </p:cNvSpPr>
          <p:nvPr>
            <p:ph type="ftr" sz="quarter" idx="11"/>
          </p:nvPr>
        </p:nvSpPr>
        <p:spPr>
          <a:xfrm>
            <a:off x="2898648" y="5339630"/>
            <a:ext cx="5760000" cy="307256"/>
          </a:xfrm>
        </p:spPr>
        <p:txBody>
          <a:bodyPr/>
          <a:lstStyle/>
          <a:p>
            <a:r>
              <a:rPr lang="en-IN" smtClean="0"/>
              <a:t>IGC WB Economy Conference 2016_Dutta &amp; Sen</a:t>
            </a:r>
            <a:endParaRPr lang="en-US"/>
          </a:p>
        </p:txBody>
      </p:sp>
      <p:sp>
        <p:nvSpPr>
          <p:cNvPr id="3" name="Slide Number Placeholder 2"/>
          <p:cNvSpPr>
            <a:spLocks noGrp="1"/>
          </p:cNvSpPr>
          <p:nvPr>
            <p:ph type="sldNum" sz="quarter" idx="12"/>
          </p:nvPr>
        </p:nvSpPr>
        <p:spPr/>
        <p:txBody>
          <a:bodyPr/>
          <a:lstStyle/>
          <a:p>
            <a:fld id="{C08D3C8A-A6EA-464F-85EB-16249668432D}" type="slidenum">
              <a:rPr lang="en-US" smtClean="0"/>
              <a:pPr/>
              <a:t>11</a:t>
            </a:fld>
            <a:endParaRPr lang="en-US"/>
          </a:p>
        </p:txBody>
      </p:sp>
      <p:sp>
        <p:nvSpPr>
          <p:cNvPr id="5" name="Content Placeholder 4"/>
          <p:cNvSpPr>
            <a:spLocks noGrp="1"/>
          </p:cNvSpPr>
          <p:nvPr>
            <p:ph sz="quarter" idx="1"/>
          </p:nvPr>
        </p:nvSpPr>
        <p:spPr/>
        <p:txBody>
          <a:bodyPr>
            <a:normAutofit fontScale="55000" lnSpcReduction="20000"/>
          </a:bodyPr>
          <a:lstStyle/>
          <a:p>
            <a:pPr marL="514350" indent="-514350">
              <a:buFont typeface="+mj-lt"/>
              <a:buAutoNum type="arabicPeriod"/>
            </a:pPr>
            <a:r>
              <a:rPr lang="en-GB" sz="2900" dirty="0" smtClean="0">
                <a:latin typeface="+mj-lt"/>
              </a:rPr>
              <a:t>To estimate the coverage of the project and its possible effects on female dropout and early marriage.</a:t>
            </a:r>
          </a:p>
          <a:p>
            <a:pPr marL="514350" indent="-514350">
              <a:buFont typeface="+mj-lt"/>
              <a:buAutoNum type="arabicPeriod"/>
            </a:pPr>
            <a:endParaRPr lang="en-GB" sz="2900" dirty="0" smtClean="0">
              <a:latin typeface="+mj-lt"/>
            </a:endParaRPr>
          </a:p>
          <a:p>
            <a:pPr marL="514350" indent="-514350">
              <a:buFont typeface="+mj-lt"/>
              <a:buAutoNum type="arabicPeriod"/>
            </a:pPr>
            <a:r>
              <a:rPr lang="en-GB" sz="2900" dirty="0" smtClean="0">
                <a:latin typeface="+mj-lt"/>
              </a:rPr>
              <a:t>To locate any impact of educational status of the siblings and of friends of </a:t>
            </a:r>
            <a:r>
              <a:rPr lang="en-GB" sz="2900" dirty="0" err="1" smtClean="0">
                <a:latin typeface="+mj-lt"/>
              </a:rPr>
              <a:t>Kanyashree</a:t>
            </a:r>
            <a:r>
              <a:rPr lang="en-GB" sz="2900" dirty="0" smtClean="0">
                <a:latin typeface="+mj-lt"/>
              </a:rPr>
              <a:t> recipients using network effect in the locality. </a:t>
            </a:r>
          </a:p>
          <a:p>
            <a:pPr marL="514350" indent="-514350">
              <a:buFont typeface="+mj-lt"/>
              <a:buAutoNum type="arabicPeriod"/>
            </a:pPr>
            <a:endParaRPr lang="en-GB" sz="2900" dirty="0" smtClean="0">
              <a:latin typeface="+mj-lt"/>
            </a:endParaRPr>
          </a:p>
          <a:p>
            <a:pPr marL="514350" indent="-514350">
              <a:buFont typeface="+mj-lt"/>
              <a:buAutoNum type="arabicPeriod"/>
            </a:pPr>
            <a:r>
              <a:rPr lang="en-GB" sz="2900" dirty="0" smtClean="0">
                <a:latin typeface="+mj-lt"/>
              </a:rPr>
              <a:t>To examine whether the cash transfer to the adolescent girl changes the bargaining equations within and outside the family and whether it empowers the adolescent girls to continue education and postpone marriage in spite of family and social pressures. </a:t>
            </a:r>
          </a:p>
          <a:p>
            <a:pPr marL="514350" indent="-514350">
              <a:buFont typeface="+mj-lt"/>
              <a:buAutoNum type="arabicPeriod"/>
            </a:pPr>
            <a:endParaRPr lang="en-IN" sz="2900" dirty="0" smtClean="0">
              <a:latin typeface="+mj-lt"/>
            </a:endParaRPr>
          </a:p>
          <a:p>
            <a:pPr marL="514350" indent="-514350">
              <a:buFont typeface="+mj-lt"/>
              <a:buAutoNum type="arabicPeriod"/>
            </a:pPr>
            <a:r>
              <a:rPr lang="en-GB" sz="2900" dirty="0" smtClean="0">
                <a:latin typeface="+mj-lt"/>
              </a:rPr>
              <a:t>To examine how the money received from this scheme was actually used. Whether it was used for educational purposes and to promote the career of the recipients or whether the money was used for meeting marriage expenses, including dowry, and thus partially defeating the purpose of the scheme.</a:t>
            </a:r>
            <a:endParaRPr lang="en-IN" sz="2900" dirty="0" smtClean="0">
              <a:latin typeface="+mj-lt"/>
            </a:endParaRPr>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2898648" y="5339630"/>
            <a:ext cx="5760000" cy="307256"/>
          </a:xfrm>
        </p:spPr>
        <p:txBody>
          <a:bodyPr/>
          <a:lstStyle/>
          <a:p>
            <a:r>
              <a:rPr lang="en-IN" dirty="0" err="1" smtClean="0"/>
              <a:t>IGC</a:t>
            </a:r>
            <a:r>
              <a:rPr lang="en-IN" dirty="0" smtClean="0"/>
              <a:t> WB Economy Conference </a:t>
            </a:r>
            <a:r>
              <a:rPr lang="en-IN" dirty="0" err="1" smtClean="0"/>
              <a:t>2016_Dutta</a:t>
            </a:r>
            <a:r>
              <a:rPr lang="en-IN" dirty="0" smtClean="0"/>
              <a:t> &amp; </a:t>
            </a:r>
            <a:r>
              <a:rPr lang="en-IN" dirty="0" err="1" smtClean="0"/>
              <a:t>Sen</a:t>
            </a:r>
            <a:endParaRPr lang="en-US" dirty="0"/>
          </a:p>
        </p:txBody>
      </p:sp>
      <p:sp>
        <p:nvSpPr>
          <p:cNvPr id="3" name="Slide Number Placeholder 2"/>
          <p:cNvSpPr>
            <a:spLocks noGrp="1"/>
          </p:cNvSpPr>
          <p:nvPr>
            <p:ph type="sldNum" sz="quarter" idx="12"/>
          </p:nvPr>
        </p:nvSpPr>
        <p:spPr/>
        <p:txBody>
          <a:bodyPr/>
          <a:lstStyle/>
          <a:p>
            <a:fld id="{C08D3C8A-A6EA-464F-85EB-16249668432D}" type="slidenum">
              <a:rPr lang="en-US" smtClean="0"/>
              <a:pPr/>
              <a:t>12</a:t>
            </a:fld>
            <a:endParaRPr lang="en-US"/>
          </a:p>
        </p:txBody>
      </p:sp>
      <p:graphicFrame>
        <p:nvGraphicFramePr>
          <p:cNvPr id="4" name="Diagram 3"/>
          <p:cNvGraphicFramePr/>
          <p:nvPr/>
        </p:nvGraphicFramePr>
        <p:xfrm>
          <a:off x="685800" y="137319"/>
          <a:ext cx="6705600" cy="3733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7315200" y="4099719"/>
            <a:ext cx="184731" cy="369332"/>
          </a:xfrm>
          <a:prstGeom prst="rect">
            <a:avLst/>
          </a:prstGeom>
          <a:noFill/>
        </p:spPr>
        <p:txBody>
          <a:bodyPr wrap="none" rtlCol="0">
            <a:spAutoFit/>
          </a:bodyPr>
          <a:lstStyle/>
          <a:p>
            <a:endParaRPr lang="en-IN" dirty="0"/>
          </a:p>
        </p:txBody>
      </p:sp>
      <p:sp>
        <p:nvSpPr>
          <p:cNvPr id="6" name="Right Brace 5"/>
          <p:cNvSpPr/>
          <p:nvPr/>
        </p:nvSpPr>
        <p:spPr>
          <a:xfrm>
            <a:off x="7620000" y="2728119"/>
            <a:ext cx="228600" cy="1066800"/>
          </a:xfrm>
          <a:prstGeom prst="rightBrace">
            <a:avLst/>
          </a:prstGeom>
          <a:ln>
            <a:solidFill>
              <a:schemeClr val="accent1">
                <a:lumMod val="50000"/>
              </a:schemeClr>
            </a:solidFill>
          </a:ln>
        </p:spPr>
        <p:style>
          <a:lnRef idx="1">
            <a:schemeClr val="accent1"/>
          </a:lnRef>
          <a:fillRef idx="1001">
            <a:schemeClr val="dk2"/>
          </a:fillRef>
          <a:effectRef idx="0">
            <a:schemeClr val="accent1"/>
          </a:effectRef>
          <a:fontRef idx="minor">
            <a:schemeClr val="tx1"/>
          </a:fontRef>
        </p:style>
        <p:txBody>
          <a:bodyPr rtlCol="0" anchor="ctr"/>
          <a:lstStyle/>
          <a:p>
            <a:pPr algn="ctr"/>
            <a:endParaRPr lang="en-IN"/>
          </a:p>
        </p:txBody>
      </p:sp>
      <p:sp>
        <p:nvSpPr>
          <p:cNvPr id="7" name="TextBox 6"/>
          <p:cNvSpPr txBox="1"/>
          <p:nvPr/>
        </p:nvSpPr>
        <p:spPr>
          <a:xfrm>
            <a:off x="7924801" y="2575719"/>
            <a:ext cx="1066800" cy="1384995"/>
          </a:xfrm>
          <a:prstGeom prst="rect">
            <a:avLst/>
          </a:prstGeom>
          <a:noFill/>
        </p:spPr>
        <p:txBody>
          <a:bodyPr wrap="square" rtlCol="0">
            <a:spAutoFit/>
          </a:bodyPr>
          <a:lstStyle/>
          <a:p>
            <a:r>
              <a:rPr lang="en-US" sz="1200" dirty="0" smtClean="0">
                <a:latin typeface="+mj-lt"/>
              </a:rPr>
              <a:t>Complete</a:t>
            </a:r>
          </a:p>
          <a:p>
            <a:r>
              <a:rPr lang="en-US" sz="1200" dirty="0" smtClean="0">
                <a:latin typeface="+mj-lt"/>
              </a:rPr>
              <a:t>Listing of </a:t>
            </a:r>
          </a:p>
          <a:p>
            <a:r>
              <a:rPr lang="en-US" sz="1200" dirty="0" smtClean="0">
                <a:latin typeface="+mj-lt"/>
              </a:rPr>
              <a:t>All house-</a:t>
            </a:r>
          </a:p>
          <a:p>
            <a:r>
              <a:rPr lang="en-US" sz="1200" dirty="0" smtClean="0">
                <a:latin typeface="+mj-lt"/>
              </a:rPr>
              <a:t>Holds with</a:t>
            </a:r>
          </a:p>
          <a:p>
            <a:r>
              <a:rPr lang="en-US" sz="1200" dirty="0" smtClean="0">
                <a:latin typeface="+mj-lt"/>
              </a:rPr>
              <a:t>Women </a:t>
            </a:r>
          </a:p>
          <a:p>
            <a:r>
              <a:rPr lang="en-US" sz="1200" dirty="0" smtClean="0">
                <a:latin typeface="+mj-lt"/>
              </a:rPr>
              <a:t>aged 14-25</a:t>
            </a:r>
          </a:p>
          <a:p>
            <a:r>
              <a:rPr lang="en-US" sz="1200" dirty="0" smtClean="0">
                <a:latin typeface="+mj-lt"/>
              </a:rPr>
              <a:t> years</a:t>
            </a:r>
            <a:endParaRPr lang="en-IN" sz="1200" dirty="0">
              <a:latin typeface="+mj-lt"/>
            </a:endParaRPr>
          </a:p>
        </p:txBody>
      </p:sp>
      <p:sp>
        <p:nvSpPr>
          <p:cNvPr id="8" name="Rectangle 7"/>
          <p:cNvSpPr/>
          <p:nvPr/>
        </p:nvSpPr>
        <p:spPr>
          <a:xfrm>
            <a:off x="304800" y="4404519"/>
            <a:ext cx="24384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mj-lt"/>
              </a:rPr>
              <a:t>Age cohort 1 (14-18 years)</a:t>
            </a:r>
            <a:endParaRPr lang="en-IN" sz="1400" dirty="0">
              <a:solidFill>
                <a:schemeClr val="tx1"/>
              </a:solidFill>
              <a:latin typeface="+mj-lt"/>
            </a:endParaRPr>
          </a:p>
        </p:txBody>
      </p:sp>
      <p:sp>
        <p:nvSpPr>
          <p:cNvPr id="9" name="Rectangle 8"/>
          <p:cNvSpPr/>
          <p:nvPr/>
        </p:nvSpPr>
        <p:spPr>
          <a:xfrm>
            <a:off x="2971800" y="4404519"/>
            <a:ext cx="24384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400" dirty="0" smtClean="0">
                <a:solidFill>
                  <a:prstClr val="black"/>
                </a:solidFill>
                <a:latin typeface="Bookman Old Style"/>
              </a:rPr>
              <a:t>Age cohort 1 (19-21 years)</a:t>
            </a:r>
            <a:endParaRPr lang="en-IN" sz="1400" dirty="0">
              <a:solidFill>
                <a:prstClr val="black"/>
              </a:solidFill>
              <a:latin typeface="Bookman Old Style"/>
            </a:endParaRPr>
          </a:p>
        </p:txBody>
      </p:sp>
      <p:sp>
        <p:nvSpPr>
          <p:cNvPr id="10" name="Rectangle 9"/>
          <p:cNvSpPr/>
          <p:nvPr/>
        </p:nvSpPr>
        <p:spPr>
          <a:xfrm>
            <a:off x="5638800" y="4404519"/>
            <a:ext cx="24384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400" dirty="0" smtClean="0">
                <a:solidFill>
                  <a:prstClr val="black"/>
                </a:solidFill>
                <a:latin typeface="Bookman Old Style"/>
              </a:rPr>
              <a:t>Age cohort 1 (22-25 years)</a:t>
            </a:r>
            <a:endParaRPr lang="en-IN" sz="1400" dirty="0">
              <a:solidFill>
                <a:prstClr val="black"/>
              </a:solidFill>
              <a:latin typeface="Bookman Old Style"/>
            </a:endParaRPr>
          </a:p>
        </p:txBody>
      </p:sp>
      <p:sp>
        <p:nvSpPr>
          <p:cNvPr id="11" name="Right Brace 10"/>
          <p:cNvSpPr/>
          <p:nvPr/>
        </p:nvSpPr>
        <p:spPr>
          <a:xfrm>
            <a:off x="8153400" y="4328319"/>
            <a:ext cx="76200" cy="838200"/>
          </a:xfrm>
          <a:prstGeom prst="rightBrac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12" name="TextBox 11"/>
          <p:cNvSpPr txBox="1"/>
          <p:nvPr/>
        </p:nvSpPr>
        <p:spPr>
          <a:xfrm>
            <a:off x="8229601" y="3947319"/>
            <a:ext cx="1042640" cy="1384995"/>
          </a:xfrm>
          <a:prstGeom prst="rect">
            <a:avLst/>
          </a:prstGeom>
          <a:noFill/>
        </p:spPr>
        <p:txBody>
          <a:bodyPr wrap="square" rtlCol="0">
            <a:spAutoFit/>
          </a:bodyPr>
          <a:lstStyle/>
          <a:p>
            <a:r>
              <a:rPr lang="en-US" sz="1200" dirty="0" smtClean="0">
                <a:latin typeface="+mj-lt"/>
              </a:rPr>
              <a:t>Random</a:t>
            </a:r>
          </a:p>
          <a:p>
            <a:r>
              <a:rPr lang="en-US" sz="1200" dirty="0" smtClean="0">
                <a:latin typeface="+mj-lt"/>
              </a:rPr>
              <a:t>Selection </a:t>
            </a:r>
          </a:p>
          <a:p>
            <a:r>
              <a:rPr lang="en-US" sz="1200" dirty="0" smtClean="0">
                <a:latin typeface="+mj-lt"/>
              </a:rPr>
              <a:t>of </a:t>
            </a:r>
            <a:r>
              <a:rPr lang="en-US" sz="1200" dirty="0" err="1" smtClean="0">
                <a:latin typeface="+mj-lt"/>
              </a:rPr>
              <a:t>HHs</a:t>
            </a:r>
            <a:endParaRPr lang="en-US" sz="1200" dirty="0" smtClean="0">
              <a:latin typeface="+mj-lt"/>
            </a:endParaRPr>
          </a:p>
          <a:p>
            <a:r>
              <a:rPr lang="en-US" sz="1200" dirty="0" smtClean="0">
                <a:latin typeface="+mj-lt"/>
              </a:rPr>
              <a:t>containing</a:t>
            </a:r>
          </a:p>
          <a:p>
            <a:r>
              <a:rPr lang="en-US" sz="1200" dirty="0" smtClean="0">
                <a:latin typeface="+mj-lt"/>
              </a:rPr>
              <a:t>women in</a:t>
            </a:r>
          </a:p>
          <a:p>
            <a:r>
              <a:rPr lang="en-US" sz="1200" dirty="0" smtClean="0">
                <a:latin typeface="+mj-lt"/>
              </a:rPr>
              <a:t> 3 age </a:t>
            </a:r>
          </a:p>
          <a:p>
            <a:r>
              <a:rPr lang="en-US" sz="1200" dirty="0" smtClean="0">
                <a:latin typeface="+mj-lt"/>
              </a:rPr>
              <a:t>cohorts</a:t>
            </a:r>
            <a:endParaRPr lang="en-IN" sz="1200"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ppt_w</p:attrName>
                                        </p:attrNameLst>
                                      </p:cBhvr>
                                      <p:tavLst>
                                        <p:tav tm="0">
                                          <p:val>
                                            <p:fltVal val="0"/>
                                          </p:val>
                                        </p:tav>
                                        <p:tav tm="100000">
                                          <p:val>
                                            <p:strVal val="#ppt_w"/>
                                          </p:val>
                                        </p:tav>
                                      </p:tavLst>
                                    </p:anim>
                                    <p:anim calcmode="lin" valueType="num">
                                      <p:cBhvr>
                                        <p:cTn id="12" dur="500" fill="hold"/>
                                        <p:tgtEl>
                                          <p:spTgt spid="9"/>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p:cTn id="15" dur="500" fill="hold"/>
                                        <p:tgtEl>
                                          <p:spTgt spid="10"/>
                                        </p:tgtEl>
                                        <p:attrNameLst>
                                          <p:attrName>ppt_w</p:attrName>
                                        </p:attrNameLst>
                                      </p:cBhvr>
                                      <p:tavLst>
                                        <p:tav tm="0">
                                          <p:val>
                                            <p:fltVal val="0"/>
                                          </p:val>
                                        </p:tav>
                                        <p:tav tm="100000">
                                          <p:val>
                                            <p:strVal val="#ppt_w"/>
                                          </p:val>
                                        </p:tav>
                                      </p:tavLst>
                                    </p:anim>
                                    <p:anim calcmode="lin" valueType="num">
                                      <p:cBhvr>
                                        <p:cTn id="16" dur="500" fill="hold"/>
                                        <p:tgtEl>
                                          <p:spTgt spid="10"/>
                                        </p:tgtEl>
                                        <p:attrNameLst>
                                          <p:attrName>ppt_h</p:attrName>
                                        </p:attrNameLst>
                                      </p:cBhvr>
                                      <p:tavLst>
                                        <p:tav tm="0">
                                          <p:val>
                                            <p:fltVal val="0"/>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2">
                                            <p:txEl>
                                              <p:pRg st="0" end="0"/>
                                            </p:txEl>
                                          </p:spTgt>
                                        </p:tgtEl>
                                        <p:attrNameLst>
                                          <p:attrName>style.visibility</p:attrName>
                                        </p:attrNameLst>
                                      </p:cBhvr>
                                      <p:to>
                                        <p:strVal val="visible"/>
                                      </p:to>
                                    </p:set>
                                    <p:anim calcmode="lin" valueType="num">
                                      <p:cBhvr additive="base">
                                        <p:cTn id="21"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2">
                                            <p:txEl>
                                              <p:pRg st="0" end="0"/>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2">
                                            <p:txEl>
                                              <p:pRg st="1" end="1"/>
                                            </p:txEl>
                                          </p:spTgt>
                                        </p:tgtEl>
                                        <p:attrNameLst>
                                          <p:attrName>style.visibility</p:attrName>
                                        </p:attrNameLst>
                                      </p:cBhvr>
                                      <p:to>
                                        <p:strVal val="visible"/>
                                      </p:to>
                                    </p:set>
                                    <p:anim calcmode="lin" valueType="num">
                                      <p:cBhvr additive="base">
                                        <p:cTn id="25" dur="500" fill="hold"/>
                                        <p:tgtEl>
                                          <p:spTgt spid="12">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
                                            <p:txEl>
                                              <p:pRg st="1" end="1"/>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2">
                                            <p:txEl>
                                              <p:pRg st="2" end="2"/>
                                            </p:txEl>
                                          </p:spTgt>
                                        </p:tgtEl>
                                        <p:attrNameLst>
                                          <p:attrName>style.visibility</p:attrName>
                                        </p:attrNameLst>
                                      </p:cBhvr>
                                      <p:to>
                                        <p:strVal val="visible"/>
                                      </p:to>
                                    </p:set>
                                    <p:anim calcmode="lin" valueType="num">
                                      <p:cBhvr additive="base">
                                        <p:cTn id="29" dur="500" fill="hold"/>
                                        <p:tgtEl>
                                          <p:spTgt spid="12">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2">
                                            <p:txEl>
                                              <p:pRg st="2" end="2"/>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12">
                                            <p:txEl>
                                              <p:pRg st="3" end="3"/>
                                            </p:txEl>
                                          </p:spTgt>
                                        </p:tgtEl>
                                        <p:attrNameLst>
                                          <p:attrName>style.visibility</p:attrName>
                                        </p:attrNameLst>
                                      </p:cBhvr>
                                      <p:to>
                                        <p:strVal val="visible"/>
                                      </p:to>
                                    </p:set>
                                    <p:anim calcmode="lin" valueType="num">
                                      <p:cBhvr additive="base">
                                        <p:cTn id="33" dur="500" fill="hold"/>
                                        <p:tgtEl>
                                          <p:spTgt spid="12">
                                            <p:txEl>
                                              <p:pRg st="3" end="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2">
                                            <p:txEl>
                                              <p:pRg st="3" end="3"/>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2">
                                            <p:txEl>
                                              <p:pRg st="4" end="4"/>
                                            </p:txEl>
                                          </p:spTgt>
                                        </p:tgtEl>
                                        <p:attrNameLst>
                                          <p:attrName>style.visibility</p:attrName>
                                        </p:attrNameLst>
                                      </p:cBhvr>
                                      <p:to>
                                        <p:strVal val="visible"/>
                                      </p:to>
                                    </p:set>
                                    <p:anim calcmode="lin" valueType="num">
                                      <p:cBhvr additive="base">
                                        <p:cTn id="37" dur="500" fill="hold"/>
                                        <p:tgtEl>
                                          <p:spTgt spid="12">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4" end="4"/>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12">
                                            <p:txEl>
                                              <p:pRg st="5" end="5"/>
                                            </p:txEl>
                                          </p:spTgt>
                                        </p:tgtEl>
                                        <p:attrNameLst>
                                          <p:attrName>style.visibility</p:attrName>
                                        </p:attrNameLst>
                                      </p:cBhvr>
                                      <p:to>
                                        <p:strVal val="visible"/>
                                      </p:to>
                                    </p:set>
                                    <p:anim calcmode="lin" valueType="num">
                                      <p:cBhvr additive="base">
                                        <p:cTn id="41" dur="500" fill="hold"/>
                                        <p:tgtEl>
                                          <p:spTgt spid="12">
                                            <p:txEl>
                                              <p:pRg st="5" end="5"/>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2">
                                            <p:txEl>
                                              <p:pRg st="5" end="5"/>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12">
                                            <p:txEl>
                                              <p:pRg st="6" end="6"/>
                                            </p:txEl>
                                          </p:spTgt>
                                        </p:tgtEl>
                                        <p:attrNameLst>
                                          <p:attrName>style.visibility</p:attrName>
                                        </p:attrNameLst>
                                      </p:cBhvr>
                                      <p:to>
                                        <p:strVal val="visible"/>
                                      </p:to>
                                    </p:set>
                                    <p:anim calcmode="lin" valueType="num">
                                      <p:cBhvr additive="base">
                                        <p:cTn id="45" dur="500" fill="hold"/>
                                        <p:tgtEl>
                                          <p:spTgt spid="12">
                                            <p:txEl>
                                              <p:pRg st="6" end="6"/>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1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2898648" y="5339630"/>
            <a:ext cx="5760000" cy="307256"/>
          </a:xfrm>
        </p:spPr>
        <p:txBody>
          <a:bodyPr/>
          <a:lstStyle/>
          <a:p>
            <a:r>
              <a:rPr lang="en-IN" dirty="0" err="1" smtClean="0"/>
              <a:t>IGC</a:t>
            </a:r>
            <a:r>
              <a:rPr lang="en-IN" dirty="0" smtClean="0"/>
              <a:t> WB Economy Conference </a:t>
            </a:r>
            <a:r>
              <a:rPr lang="en-IN" dirty="0" err="1" smtClean="0"/>
              <a:t>2016_Dutta</a:t>
            </a:r>
            <a:r>
              <a:rPr lang="en-IN" dirty="0" smtClean="0"/>
              <a:t> &amp; </a:t>
            </a:r>
            <a:r>
              <a:rPr lang="en-IN" dirty="0" err="1" smtClean="0"/>
              <a:t>Sen</a:t>
            </a:r>
            <a:endParaRPr lang="en-US" dirty="0"/>
          </a:p>
        </p:txBody>
      </p:sp>
      <p:sp>
        <p:nvSpPr>
          <p:cNvPr id="3" name="Slide Number Placeholder 2"/>
          <p:cNvSpPr>
            <a:spLocks noGrp="1"/>
          </p:cNvSpPr>
          <p:nvPr>
            <p:ph type="sldNum" sz="quarter" idx="12"/>
          </p:nvPr>
        </p:nvSpPr>
        <p:spPr/>
        <p:txBody>
          <a:bodyPr/>
          <a:lstStyle/>
          <a:p>
            <a:fld id="{C08D3C8A-A6EA-464F-85EB-16249668432D}" type="slidenum">
              <a:rPr lang="en-US" smtClean="0"/>
              <a:pPr/>
              <a:t>13</a:t>
            </a:fld>
            <a:endParaRPr lang="en-US"/>
          </a:p>
        </p:txBody>
      </p:sp>
      <p:sp>
        <p:nvSpPr>
          <p:cNvPr id="5" name="TextBox 4"/>
          <p:cNvSpPr txBox="1"/>
          <p:nvPr/>
        </p:nvSpPr>
        <p:spPr>
          <a:xfrm>
            <a:off x="685800" y="2118519"/>
            <a:ext cx="8254183" cy="1200329"/>
          </a:xfrm>
          <a:prstGeom prst="rect">
            <a:avLst/>
          </a:prstGeom>
          <a:noFill/>
        </p:spPr>
        <p:txBody>
          <a:bodyPr wrap="square" rtlCol="0">
            <a:spAutoFit/>
          </a:bodyPr>
          <a:lstStyle/>
          <a:p>
            <a:pPr>
              <a:buFont typeface="Arial" pitchFamily="34" charset="0"/>
              <a:buChar char="•"/>
            </a:pPr>
            <a:r>
              <a:rPr lang="en-US" dirty="0" smtClean="0">
                <a:latin typeface="+mj-lt"/>
              </a:rPr>
              <a:t>The coverage is high in better developed block, namely </a:t>
            </a:r>
            <a:r>
              <a:rPr lang="en-US" dirty="0" err="1" smtClean="0">
                <a:latin typeface="+mj-lt"/>
              </a:rPr>
              <a:t>Sankrail</a:t>
            </a:r>
            <a:r>
              <a:rPr lang="en-US" dirty="0" smtClean="0">
                <a:latin typeface="+mj-lt"/>
              </a:rPr>
              <a:t>.</a:t>
            </a:r>
          </a:p>
          <a:p>
            <a:pPr>
              <a:buFont typeface="Arial" pitchFamily="34" charset="0"/>
              <a:buChar char="•"/>
            </a:pPr>
            <a:r>
              <a:rPr lang="en-US" dirty="0" smtClean="0">
                <a:latin typeface="+mj-lt"/>
              </a:rPr>
              <a:t>Shocking to find that even with such a celebrated program, about 30%</a:t>
            </a:r>
          </a:p>
          <a:p>
            <a:r>
              <a:rPr lang="en-US" dirty="0" smtClean="0">
                <a:latin typeface="+mj-lt"/>
              </a:rPr>
              <a:t>of girls in the age group 14-18 years do not go to school in </a:t>
            </a:r>
            <a:r>
              <a:rPr lang="en-US" dirty="0" err="1" smtClean="0">
                <a:latin typeface="+mj-lt"/>
              </a:rPr>
              <a:t>Uluberia</a:t>
            </a:r>
            <a:r>
              <a:rPr lang="en-US" dirty="0" smtClean="0">
                <a:latin typeface="+mj-lt"/>
              </a:rPr>
              <a:t> &amp;</a:t>
            </a:r>
          </a:p>
          <a:p>
            <a:r>
              <a:rPr lang="en-US" dirty="0" smtClean="0">
                <a:latin typeface="+mj-lt"/>
              </a:rPr>
              <a:t>nearly 22% are married off. </a:t>
            </a:r>
            <a:r>
              <a:rPr lang="en-US" dirty="0" smtClean="0">
                <a:latin typeface="+mj-lt"/>
              </a:rPr>
              <a:t>Worse condition prevails in </a:t>
            </a:r>
            <a:r>
              <a:rPr lang="en-US" dirty="0" err="1" smtClean="0">
                <a:latin typeface="+mj-lt"/>
              </a:rPr>
              <a:t>Hariharpara</a:t>
            </a:r>
            <a:r>
              <a:rPr lang="en-US" dirty="0" smtClean="0">
                <a:latin typeface="+mj-lt"/>
              </a:rPr>
              <a:t>. </a:t>
            </a:r>
            <a:endParaRPr lang="en-IN" dirty="0">
              <a:latin typeface="+mj-lt"/>
            </a:endParaRPr>
          </a:p>
        </p:txBody>
      </p:sp>
      <p:sp>
        <p:nvSpPr>
          <p:cNvPr id="6" name="Right Brace 5"/>
          <p:cNvSpPr/>
          <p:nvPr/>
        </p:nvSpPr>
        <p:spPr>
          <a:xfrm>
            <a:off x="6096000" y="670719"/>
            <a:ext cx="381000" cy="1371600"/>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8" name="TextBox 7"/>
          <p:cNvSpPr txBox="1"/>
          <p:nvPr/>
        </p:nvSpPr>
        <p:spPr>
          <a:xfrm>
            <a:off x="6477000" y="1051719"/>
            <a:ext cx="2286000" cy="646331"/>
          </a:xfrm>
          <a:prstGeom prst="rect">
            <a:avLst/>
          </a:prstGeom>
          <a:noFill/>
        </p:spPr>
        <p:txBody>
          <a:bodyPr wrap="square" rtlCol="0">
            <a:spAutoFit/>
          </a:bodyPr>
          <a:lstStyle/>
          <a:p>
            <a:r>
              <a:rPr lang="en-US" dirty="0" smtClean="0">
                <a:latin typeface="+mj-lt"/>
              </a:rPr>
              <a:t>Age cohort 1 </a:t>
            </a:r>
          </a:p>
          <a:p>
            <a:r>
              <a:rPr lang="en-US" dirty="0" smtClean="0">
                <a:latin typeface="+mj-lt"/>
              </a:rPr>
              <a:t>(14-18 years)</a:t>
            </a:r>
            <a:endParaRPr lang="en-IN" dirty="0">
              <a:latin typeface="+mj-lt"/>
            </a:endParaRPr>
          </a:p>
        </p:txBody>
      </p:sp>
      <p:graphicFrame>
        <p:nvGraphicFramePr>
          <p:cNvPr id="9" name="Table 8"/>
          <p:cNvGraphicFramePr>
            <a:graphicFrameLocks noGrp="1"/>
          </p:cNvGraphicFramePr>
          <p:nvPr/>
        </p:nvGraphicFramePr>
        <p:xfrm>
          <a:off x="838200" y="3566319"/>
          <a:ext cx="3225798" cy="1291156"/>
        </p:xfrm>
        <a:graphic>
          <a:graphicData uri="http://schemas.openxmlformats.org/drawingml/2006/table">
            <a:tbl>
              <a:tblPr/>
              <a:tblGrid>
                <a:gridCol w="908816"/>
                <a:gridCol w="1105227"/>
                <a:gridCol w="1211755"/>
              </a:tblGrid>
              <a:tr h="533400">
                <a:tc>
                  <a:txBody>
                    <a:bodyPr/>
                    <a:lstStyle/>
                    <a:p>
                      <a:pPr algn="l" fontAlgn="b"/>
                      <a:r>
                        <a:rPr lang="en-IN" sz="1400" b="0" i="0" u="none" strike="noStrike" dirty="0">
                          <a:solidFill>
                            <a:srgbClr val="000000"/>
                          </a:solidFill>
                          <a:latin typeface="+mj-lt"/>
                        </a:rPr>
                        <a:t>Age </a:t>
                      </a:r>
                      <a:r>
                        <a:rPr lang="en-IN" sz="1400" b="0" i="0" u="none" strike="noStrike" dirty="0" smtClean="0">
                          <a:solidFill>
                            <a:srgbClr val="000000"/>
                          </a:solidFill>
                          <a:latin typeface="+mj-lt"/>
                        </a:rPr>
                        <a:t>category in years</a:t>
                      </a:r>
                      <a:endParaRPr lang="en-IN" sz="1400" b="0" i="0" u="none" strike="noStrike" dirty="0">
                        <a:solidFill>
                          <a:srgbClr val="000000"/>
                        </a:solidFill>
                        <a:latin typeface="+mj-lt"/>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l" fontAlgn="b"/>
                      <a:r>
                        <a:rPr lang="en-IN" sz="1400" b="0" i="0" u="none" strike="noStrike" dirty="0">
                          <a:solidFill>
                            <a:srgbClr val="000000"/>
                          </a:solidFill>
                          <a:latin typeface="+mj-lt"/>
                        </a:rPr>
                        <a:t>Family pressure for </a:t>
                      </a:r>
                      <a:r>
                        <a:rPr lang="en-IN" sz="1400" b="0" i="0" u="none" strike="noStrike" dirty="0" err="1">
                          <a:solidFill>
                            <a:srgbClr val="000000"/>
                          </a:solidFill>
                          <a:latin typeface="+mj-lt"/>
                        </a:rPr>
                        <a:t>UAM</a:t>
                      </a:r>
                      <a:endParaRPr lang="en-IN" sz="1400" b="0" i="0" u="none" strike="noStrike" dirty="0">
                        <a:solidFill>
                          <a:srgbClr val="000000"/>
                        </a:solidFill>
                        <a:latin typeface="+mj-lt"/>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l" fontAlgn="b"/>
                      <a:r>
                        <a:rPr lang="en-IN" sz="1400" b="0" i="0" u="none" strike="noStrike" dirty="0" smtClean="0">
                          <a:solidFill>
                            <a:srgbClr val="000000"/>
                          </a:solidFill>
                          <a:latin typeface="+mj-lt"/>
                        </a:rPr>
                        <a:t>Resistance </a:t>
                      </a:r>
                      <a:r>
                        <a:rPr lang="en-IN" sz="1400" b="0" i="0" u="none" strike="noStrike" dirty="0">
                          <a:solidFill>
                            <a:srgbClr val="000000"/>
                          </a:solidFill>
                          <a:latin typeface="+mj-lt"/>
                        </a:rPr>
                        <a:t>against such pressure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r>
              <a:tr h="325538">
                <a:tc>
                  <a:txBody>
                    <a:bodyPr/>
                    <a:lstStyle/>
                    <a:p>
                      <a:pPr algn="l" fontAlgn="b"/>
                      <a:r>
                        <a:rPr lang="en-IN" sz="1400" b="0" i="0" u="none" strike="noStrike">
                          <a:solidFill>
                            <a:srgbClr val="000000"/>
                          </a:solidFill>
                          <a:latin typeface="+mj-lt"/>
                        </a:rPr>
                        <a:t>19-21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0" i="0" u="none" strike="noStrike">
                          <a:solidFill>
                            <a:srgbClr val="000000"/>
                          </a:solidFill>
                          <a:latin typeface="+mj-lt"/>
                        </a:rPr>
                        <a:t>9.28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0" i="0" u="none" strike="noStrike">
                          <a:solidFill>
                            <a:srgbClr val="000000"/>
                          </a:solidFill>
                          <a:latin typeface="+mj-lt"/>
                        </a:rPr>
                        <a:t>33.33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5538">
                <a:tc>
                  <a:txBody>
                    <a:bodyPr/>
                    <a:lstStyle/>
                    <a:p>
                      <a:pPr algn="l" fontAlgn="b"/>
                      <a:r>
                        <a:rPr lang="en-IN" sz="1400" b="0" i="0" u="none" strike="noStrike">
                          <a:solidFill>
                            <a:srgbClr val="000000"/>
                          </a:solidFill>
                          <a:latin typeface="+mj-lt"/>
                        </a:rPr>
                        <a:t>22-25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0" i="0" u="none" strike="noStrike">
                          <a:solidFill>
                            <a:srgbClr val="000000"/>
                          </a:solidFill>
                          <a:latin typeface="+mj-lt"/>
                        </a:rPr>
                        <a:t>14.29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0" i="0" u="none" strike="noStrike" dirty="0">
                          <a:solidFill>
                            <a:srgbClr val="000000"/>
                          </a:solidFill>
                          <a:latin typeface="+mj-lt"/>
                        </a:rPr>
                        <a:t>23.53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0" name="TextBox 9"/>
          <p:cNvSpPr txBox="1"/>
          <p:nvPr/>
        </p:nvSpPr>
        <p:spPr>
          <a:xfrm>
            <a:off x="4419600" y="3490119"/>
            <a:ext cx="4844596" cy="1077218"/>
          </a:xfrm>
          <a:prstGeom prst="rect">
            <a:avLst/>
          </a:prstGeom>
          <a:noFill/>
        </p:spPr>
        <p:txBody>
          <a:bodyPr wrap="none" rtlCol="0">
            <a:spAutoFit/>
          </a:bodyPr>
          <a:lstStyle/>
          <a:p>
            <a:r>
              <a:rPr lang="en-US" sz="1600" dirty="0" smtClean="0">
                <a:latin typeface="+mj-lt"/>
              </a:rPr>
              <a:t>However, the family pressure on girls to marry</a:t>
            </a:r>
          </a:p>
          <a:p>
            <a:r>
              <a:rPr lang="en-US" sz="1600" dirty="0" smtClean="0">
                <a:latin typeface="+mj-lt"/>
              </a:rPr>
              <a:t>below 18 years have gone down; In case of</a:t>
            </a:r>
          </a:p>
          <a:p>
            <a:r>
              <a:rPr lang="en-US" sz="1600" dirty="0" smtClean="0">
                <a:latin typeface="+mj-lt"/>
              </a:rPr>
              <a:t>such pressure, girls have successfully </a:t>
            </a:r>
          </a:p>
          <a:p>
            <a:r>
              <a:rPr lang="en-US" sz="1600" dirty="0" smtClean="0">
                <a:latin typeface="+mj-lt"/>
              </a:rPr>
              <a:t>resisted the </a:t>
            </a:r>
            <a:r>
              <a:rPr lang="en-US" sz="1600" dirty="0" err="1" smtClean="0">
                <a:latin typeface="+mj-lt"/>
              </a:rPr>
              <a:t>UAM</a:t>
            </a:r>
            <a:r>
              <a:rPr lang="en-US" sz="1600" dirty="0" smtClean="0">
                <a:latin typeface="+mj-lt"/>
              </a:rPr>
              <a:t> more. </a:t>
            </a:r>
            <a:endParaRPr lang="en-IN" sz="1600" dirty="0">
              <a:latin typeface="+mj-lt"/>
            </a:endParaRPr>
          </a:p>
        </p:txBody>
      </p:sp>
      <p:graphicFrame>
        <p:nvGraphicFramePr>
          <p:cNvPr id="11" name="Table 10"/>
          <p:cNvGraphicFramePr>
            <a:graphicFrameLocks noGrp="1"/>
          </p:cNvGraphicFramePr>
          <p:nvPr/>
        </p:nvGraphicFramePr>
        <p:xfrm>
          <a:off x="533400" y="594519"/>
          <a:ext cx="5321301" cy="1447800"/>
        </p:xfrm>
        <a:graphic>
          <a:graphicData uri="http://schemas.openxmlformats.org/drawingml/2006/table">
            <a:tbl>
              <a:tblPr/>
              <a:tblGrid>
                <a:gridCol w="951365"/>
                <a:gridCol w="1141638"/>
                <a:gridCol w="1208233"/>
                <a:gridCol w="1056015"/>
                <a:gridCol w="964050"/>
              </a:tblGrid>
              <a:tr h="289560">
                <a:tc>
                  <a:txBody>
                    <a:bodyPr/>
                    <a:lstStyle/>
                    <a:p>
                      <a:pPr algn="ctr" fontAlgn="b"/>
                      <a:r>
                        <a:rPr lang="en-US" sz="1200" b="1" i="0" u="none" strike="noStrike" dirty="0">
                          <a:solidFill>
                            <a:srgbClr val="000000"/>
                          </a:solidFill>
                          <a:latin typeface="Cambria"/>
                        </a:rPr>
                        <a:t>Districts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33"/>
                    </a:solidFill>
                  </a:tcPr>
                </a:tc>
                <a:tc>
                  <a:txBody>
                    <a:bodyPr/>
                    <a:lstStyle/>
                    <a:p>
                      <a:pPr algn="ctr" fontAlgn="b"/>
                      <a:r>
                        <a:rPr lang="en-US" sz="1200" b="1" i="0" u="none" strike="noStrike">
                          <a:solidFill>
                            <a:srgbClr val="000000"/>
                          </a:solidFill>
                          <a:latin typeface="Cambria"/>
                        </a:rPr>
                        <a:t>Blocks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33"/>
                    </a:solidFill>
                  </a:tcPr>
                </a:tc>
                <a:tc>
                  <a:txBody>
                    <a:bodyPr/>
                    <a:lstStyle/>
                    <a:p>
                      <a:pPr algn="ctr" fontAlgn="b"/>
                      <a:r>
                        <a:rPr lang="en-US" sz="1200" b="1" i="0" u="none" strike="noStrike">
                          <a:solidFill>
                            <a:srgbClr val="000000"/>
                          </a:solidFill>
                          <a:latin typeface="Cambria"/>
                        </a:rPr>
                        <a:t>Not school going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33"/>
                    </a:solidFill>
                  </a:tcPr>
                </a:tc>
                <a:tc>
                  <a:txBody>
                    <a:bodyPr/>
                    <a:lstStyle/>
                    <a:p>
                      <a:pPr algn="ctr" fontAlgn="b"/>
                      <a:r>
                        <a:rPr lang="en-US" sz="1200" b="1" i="0" u="none" strike="noStrike">
                          <a:solidFill>
                            <a:srgbClr val="000000"/>
                          </a:solidFill>
                          <a:latin typeface="Cambria"/>
                        </a:rPr>
                        <a:t>Married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33"/>
                    </a:solidFill>
                  </a:tcPr>
                </a:tc>
                <a:tc>
                  <a:txBody>
                    <a:bodyPr/>
                    <a:lstStyle/>
                    <a:p>
                      <a:pPr algn="ctr" fontAlgn="b"/>
                      <a:r>
                        <a:rPr lang="en-US" sz="1200" b="1" i="0" u="none" strike="noStrike">
                          <a:solidFill>
                            <a:srgbClr val="000000"/>
                          </a:solidFill>
                          <a:latin typeface="Cambria"/>
                        </a:rPr>
                        <a:t>Failure of KP</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33"/>
                    </a:solidFill>
                  </a:tcPr>
                </a:tc>
              </a:tr>
              <a:tr h="289560">
                <a:tc rowSpan="2">
                  <a:txBody>
                    <a:bodyPr/>
                    <a:lstStyle/>
                    <a:p>
                      <a:pPr algn="ctr" fontAlgn="b"/>
                      <a:r>
                        <a:rPr lang="en-US" sz="1200" b="0" i="0" u="none" strike="noStrike">
                          <a:solidFill>
                            <a:srgbClr val="000000"/>
                          </a:solidFill>
                          <a:latin typeface="Cambria"/>
                        </a:rPr>
                        <a:t>Howrah</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mbria"/>
                        </a:rPr>
                        <a:t>Sankarial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mbria"/>
                        </a:rPr>
                        <a:t>11.78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mbria"/>
                        </a:rPr>
                        <a:t>9.09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mbria"/>
                        </a:rPr>
                        <a:t>14.81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9560">
                <a:tc vMerge="1">
                  <a:txBody>
                    <a:bodyPr/>
                    <a:lstStyle/>
                    <a:p>
                      <a:endParaRPr lang="en-US"/>
                    </a:p>
                  </a:txBody>
                  <a:tcPr/>
                </a:tc>
                <a:tc>
                  <a:txBody>
                    <a:bodyPr/>
                    <a:lstStyle/>
                    <a:p>
                      <a:pPr algn="ctr" fontAlgn="b"/>
                      <a:r>
                        <a:rPr lang="en-US" sz="1200" b="0" i="0" u="none" strike="noStrike">
                          <a:solidFill>
                            <a:srgbClr val="000000"/>
                          </a:solidFill>
                          <a:latin typeface="Cambria"/>
                        </a:rPr>
                        <a:t>Uluberia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mbria"/>
                        </a:rPr>
                        <a:t>29.02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mbria"/>
                        </a:rPr>
                        <a:t>21.77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mbria"/>
                        </a:rPr>
                        <a:t>30.60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9560">
                <a:tc rowSpan="2">
                  <a:txBody>
                    <a:bodyPr/>
                    <a:lstStyle/>
                    <a:p>
                      <a:pPr algn="ctr" fontAlgn="b"/>
                      <a:r>
                        <a:rPr lang="en-US" sz="1200" b="0" i="0" u="none" strike="noStrike">
                          <a:solidFill>
                            <a:srgbClr val="000000"/>
                          </a:solidFill>
                          <a:latin typeface="Cambria"/>
                        </a:rPr>
                        <a:t>Murshidabad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mbria"/>
                        </a:rPr>
                        <a:t>Hariharpara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mbria"/>
                        </a:rPr>
                        <a:t>31.84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mbria"/>
                        </a:rPr>
                        <a:t>28.42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mbria"/>
                        </a:rPr>
                        <a:t>34.61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9560">
                <a:tc vMerge="1">
                  <a:txBody>
                    <a:bodyPr/>
                    <a:lstStyle/>
                    <a:p>
                      <a:endParaRPr lang="en-US"/>
                    </a:p>
                  </a:txBody>
                  <a:tcPr/>
                </a:tc>
                <a:tc>
                  <a:txBody>
                    <a:bodyPr/>
                    <a:lstStyle/>
                    <a:p>
                      <a:pPr algn="ctr" fontAlgn="b"/>
                      <a:r>
                        <a:rPr lang="en-US" sz="1200" b="0" i="0" u="none" strike="noStrike">
                          <a:solidFill>
                            <a:srgbClr val="000000"/>
                          </a:solidFill>
                          <a:latin typeface="Cambria"/>
                        </a:rPr>
                        <a:t>Suti 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smtClean="0">
                          <a:solidFill>
                            <a:srgbClr val="000000"/>
                          </a:solidFill>
                          <a:latin typeface="Cambria"/>
                        </a:rPr>
                        <a:t>24.09</a:t>
                      </a:r>
                      <a:r>
                        <a:rPr lang="en-US" sz="1200" b="0" i="0" u="none" strike="noStrike" dirty="0">
                          <a:solidFill>
                            <a:srgbClr val="000000"/>
                          </a:solidFill>
                          <a:latin typeface="Cambria"/>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Cambria"/>
                        </a:rPr>
                        <a:t>13.56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Cambria"/>
                        </a:rPr>
                        <a:t>25.75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2898648" y="5339630"/>
            <a:ext cx="5760000" cy="307256"/>
          </a:xfrm>
        </p:spPr>
        <p:txBody>
          <a:bodyPr/>
          <a:lstStyle/>
          <a:p>
            <a:r>
              <a:rPr lang="en-IN" smtClean="0"/>
              <a:t>IGC WB Economy Conference 2016_Dutta &amp; Sen</a:t>
            </a:r>
            <a:endParaRPr lang="en-US"/>
          </a:p>
        </p:txBody>
      </p:sp>
      <p:sp>
        <p:nvSpPr>
          <p:cNvPr id="3" name="Slide Number Placeholder 2"/>
          <p:cNvSpPr>
            <a:spLocks noGrp="1"/>
          </p:cNvSpPr>
          <p:nvPr>
            <p:ph type="sldNum" sz="quarter" idx="12"/>
          </p:nvPr>
        </p:nvSpPr>
        <p:spPr/>
        <p:txBody>
          <a:bodyPr/>
          <a:lstStyle/>
          <a:p>
            <a:fld id="{C08D3C8A-A6EA-464F-85EB-16249668432D}" type="slidenum">
              <a:rPr lang="en-US" smtClean="0"/>
              <a:pPr/>
              <a:t>14</a:t>
            </a:fld>
            <a:endParaRPr lang="en-US"/>
          </a:p>
        </p:txBody>
      </p:sp>
      <p:graphicFrame>
        <p:nvGraphicFramePr>
          <p:cNvPr id="4" name="Table 3"/>
          <p:cNvGraphicFramePr>
            <a:graphicFrameLocks noGrp="1"/>
          </p:cNvGraphicFramePr>
          <p:nvPr/>
        </p:nvGraphicFramePr>
        <p:xfrm>
          <a:off x="685800" y="823119"/>
          <a:ext cx="4191000" cy="1196746"/>
        </p:xfrm>
        <a:graphic>
          <a:graphicData uri="http://schemas.openxmlformats.org/drawingml/2006/table">
            <a:tbl>
              <a:tblPr/>
              <a:tblGrid>
                <a:gridCol w="1507810"/>
                <a:gridCol w="1270360"/>
                <a:gridCol w="1412830"/>
              </a:tblGrid>
              <a:tr h="332282">
                <a:tc>
                  <a:txBody>
                    <a:bodyPr/>
                    <a:lstStyle/>
                    <a:p>
                      <a:pPr algn="ctr" fontAlgn="b"/>
                      <a:r>
                        <a:rPr lang="en-IN" sz="1600" b="1" i="0" u="none" strike="noStrike">
                          <a:solidFill>
                            <a:srgbClr val="000000"/>
                          </a:solidFill>
                          <a:latin typeface="Cambria"/>
                        </a:rPr>
                        <a:t>Age Group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600" b="1" i="0" u="none" strike="noStrike">
                          <a:solidFill>
                            <a:srgbClr val="000000"/>
                          </a:solidFill>
                          <a:latin typeface="Cambria"/>
                        </a:rPr>
                        <a:t>% DO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600" b="1" i="0" u="none" strike="noStrike">
                          <a:solidFill>
                            <a:srgbClr val="000000"/>
                          </a:solidFill>
                          <a:latin typeface="Cambria"/>
                        </a:rPr>
                        <a:t>% M&lt;18 KP</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7259">
                <a:tc>
                  <a:txBody>
                    <a:bodyPr/>
                    <a:lstStyle/>
                    <a:p>
                      <a:pPr algn="ctr" fontAlgn="t"/>
                      <a:r>
                        <a:rPr lang="en-IN" sz="1600" b="0" i="0" u="none" strike="noStrike">
                          <a:solidFill>
                            <a:srgbClr val="000000"/>
                          </a:solidFill>
                          <a:latin typeface="Cambria"/>
                        </a:rPr>
                        <a:t>19-21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600" b="0" i="0" u="none" strike="noStrike">
                          <a:solidFill>
                            <a:srgbClr val="000000"/>
                          </a:solidFill>
                          <a:latin typeface="Cambria"/>
                        </a:rPr>
                        <a:t>53.49 KP Period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en-IN" sz="1600" b="0" i="0" u="none" strike="noStrike">
                          <a:solidFill>
                            <a:srgbClr val="000000"/>
                          </a:solidFill>
                          <a:latin typeface="Cambria"/>
                        </a:rPr>
                        <a:t>19.83 KP Period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r>
              <a:tr h="367259">
                <a:tc>
                  <a:txBody>
                    <a:bodyPr/>
                    <a:lstStyle/>
                    <a:p>
                      <a:pPr algn="ctr" fontAlgn="t"/>
                      <a:r>
                        <a:rPr lang="en-IN" sz="1600" b="0" i="0" u="none" strike="noStrike">
                          <a:solidFill>
                            <a:srgbClr val="000000"/>
                          </a:solidFill>
                          <a:latin typeface="Cambria"/>
                        </a:rPr>
                        <a:t>22-25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600" b="0" i="0" u="none" strike="noStrike">
                          <a:solidFill>
                            <a:srgbClr val="000000"/>
                          </a:solidFill>
                          <a:latin typeface="Cambria"/>
                        </a:rPr>
                        <a:t>87.86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en-IN" sz="1600" b="0" i="0" u="none" strike="noStrike" dirty="0">
                          <a:solidFill>
                            <a:srgbClr val="000000"/>
                          </a:solidFill>
                          <a:latin typeface="Cambria"/>
                        </a:rPr>
                        <a:t>27.33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r>
            </a:tbl>
          </a:graphicData>
        </a:graphic>
      </p:graphicFrame>
      <p:graphicFrame>
        <p:nvGraphicFramePr>
          <p:cNvPr id="5" name="Table 4"/>
          <p:cNvGraphicFramePr>
            <a:graphicFrameLocks noGrp="1"/>
          </p:cNvGraphicFramePr>
          <p:nvPr/>
        </p:nvGraphicFramePr>
        <p:xfrm>
          <a:off x="4724400" y="2270918"/>
          <a:ext cx="4038600" cy="2593100"/>
        </p:xfrm>
        <a:graphic>
          <a:graphicData uri="http://schemas.openxmlformats.org/drawingml/2006/table">
            <a:tbl>
              <a:tblPr/>
              <a:tblGrid>
                <a:gridCol w="1452981"/>
                <a:gridCol w="1224165"/>
                <a:gridCol w="1361454"/>
              </a:tblGrid>
              <a:tr h="219929">
                <a:tc>
                  <a:txBody>
                    <a:bodyPr/>
                    <a:lstStyle/>
                    <a:p>
                      <a:pPr algn="ctr" fontAlgn="b"/>
                      <a:r>
                        <a:rPr lang="en-IN" sz="1400" b="0" i="0" u="none" strike="noStrike" dirty="0">
                          <a:solidFill>
                            <a:srgbClr val="000000"/>
                          </a:solidFill>
                          <a:latin typeface="Cambria"/>
                        </a:rPr>
                        <a:t>Region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0" i="0" u="none" strike="noStrike">
                          <a:solidFill>
                            <a:srgbClr val="000000"/>
                          </a:solidFill>
                          <a:latin typeface="Cambria"/>
                        </a:rPr>
                        <a:t>UAM P</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0" i="0" u="none" strike="noStrike">
                          <a:solidFill>
                            <a:srgbClr val="000000"/>
                          </a:solidFill>
                          <a:latin typeface="Cambria"/>
                        </a:rPr>
                        <a:t>UAM 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9929">
                <a:tc gridSpan="3">
                  <a:txBody>
                    <a:bodyPr/>
                    <a:lstStyle/>
                    <a:p>
                      <a:pPr algn="ctr" fontAlgn="b"/>
                      <a:r>
                        <a:rPr lang="en-IN" sz="1400" b="0" i="0" u="none" strike="noStrike">
                          <a:solidFill>
                            <a:srgbClr val="000000"/>
                          </a:solidFill>
                          <a:latin typeface="Cambria"/>
                        </a:rPr>
                        <a:t>Howrah</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r>
              <a:tr h="243080">
                <a:tc>
                  <a:txBody>
                    <a:bodyPr/>
                    <a:lstStyle/>
                    <a:p>
                      <a:pPr algn="ctr" fontAlgn="t"/>
                      <a:r>
                        <a:rPr lang="en-IN" sz="1400" b="0" i="0" u="none" strike="noStrike">
                          <a:solidFill>
                            <a:srgbClr val="000000"/>
                          </a:solidFill>
                          <a:latin typeface="Cambria"/>
                        </a:rPr>
                        <a:t>14-18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0" i="0" u="none" strike="noStrike">
                          <a:solidFill>
                            <a:srgbClr val="000000"/>
                          </a:solidFill>
                          <a:latin typeface="Cambria"/>
                        </a:rPr>
                        <a:t>4.49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0" i="0" u="none" strike="noStrike">
                          <a:solidFill>
                            <a:srgbClr val="000000"/>
                          </a:solidFill>
                          <a:latin typeface="Cambria"/>
                        </a:rPr>
                        <a:t>5.06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3080">
                <a:tc>
                  <a:txBody>
                    <a:bodyPr/>
                    <a:lstStyle/>
                    <a:p>
                      <a:pPr algn="ctr" fontAlgn="t"/>
                      <a:r>
                        <a:rPr lang="en-IN" sz="1400" b="0" i="0" u="none" strike="noStrike">
                          <a:solidFill>
                            <a:srgbClr val="000000"/>
                          </a:solidFill>
                          <a:latin typeface="Cambria"/>
                        </a:rPr>
                        <a:t>19-21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0" i="0" u="none" strike="noStrike">
                          <a:solidFill>
                            <a:srgbClr val="000000"/>
                          </a:solidFill>
                          <a:latin typeface="Cambria"/>
                        </a:rPr>
                        <a:t>11.45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IN" sz="1400" b="0" i="0" u="none" strike="noStrike">
                          <a:solidFill>
                            <a:srgbClr val="000000"/>
                          </a:solidFill>
                          <a:latin typeface="Cambria"/>
                        </a:rPr>
                        <a:t>15.27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43080">
                <a:tc>
                  <a:txBody>
                    <a:bodyPr/>
                    <a:lstStyle/>
                    <a:p>
                      <a:pPr algn="ctr" fontAlgn="t"/>
                      <a:r>
                        <a:rPr lang="en-IN" sz="1400" b="0" i="0" u="none" strike="noStrike">
                          <a:solidFill>
                            <a:srgbClr val="000000"/>
                          </a:solidFill>
                          <a:latin typeface="Cambria"/>
                        </a:rPr>
                        <a:t>22-25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0" i="0" u="none" strike="noStrike">
                          <a:solidFill>
                            <a:srgbClr val="000000"/>
                          </a:solidFill>
                          <a:latin typeface="Cambria"/>
                        </a:rPr>
                        <a:t>14.09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IN" sz="1400" b="0" i="0" u="none" strike="noStrike">
                          <a:solidFill>
                            <a:srgbClr val="000000"/>
                          </a:solidFill>
                          <a:latin typeface="Cambria"/>
                        </a:rPr>
                        <a:t>13.42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19929">
                <a:tc gridSpan="3">
                  <a:txBody>
                    <a:bodyPr/>
                    <a:lstStyle/>
                    <a:p>
                      <a:pPr algn="ctr" fontAlgn="b"/>
                      <a:r>
                        <a:rPr lang="en-IN" sz="1400" b="0" i="0" u="none" strike="noStrike">
                          <a:solidFill>
                            <a:srgbClr val="000000"/>
                          </a:solidFill>
                          <a:latin typeface="Cambria"/>
                        </a:rPr>
                        <a:t>Sankrail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r>
              <a:tr h="243080">
                <a:tc>
                  <a:txBody>
                    <a:bodyPr/>
                    <a:lstStyle/>
                    <a:p>
                      <a:pPr algn="ctr" fontAlgn="t"/>
                      <a:r>
                        <a:rPr lang="en-IN" sz="1400" b="0" i="0" u="none" strike="noStrike">
                          <a:solidFill>
                            <a:srgbClr val="000000"/>
                          </a:solidFill>
                          <a:latin typeface="Cambria"/>
                        </a:rPr>
                        <a:t>19-21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0" i="0" u="none" strike="noStrike" dirty="0">
                          <a:solidFill>
                            <a:srgbClr val="000000"/>
                          </a:solidFill>
                          <a:latin typeface="Cambria"/>
                        </a:rPr>
                        <a:t>6.94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ctr" fontAlgn="b"/>
                      <a:r>
                        <a:rPr lang="en-IN" sz="1400" b="0" i="0" u="none" strike="noStrike">
                          <a:solidFill>
                            <a:srgbClr val="000000"/>
                          </a:solidFill>
                          <a:latin typeface="Cambria"/>
                        </a:rPr>
                        <a:t>12.50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schemeClr>
                    </a:solidFill>
                  </a:tcPr>
                </a:tc>
              </a:tr>
              <a:tr h="243080">
                <a:tc>
                  <a:txBody>
                    <a:bodyPr/>
                    <a:lstStyle/>
                    <a:p>
                      <a:pPr algn="ctr" fontAlgn="t"/>
                      <a:r>
                        <a:rPr lang="en-IN" sz="1400" b="0" i="0" u="none" strike="noStrike">
                          <a:solidFill>
                            <a:srgbClr val="000000"/>
                          </a:solidFill>
                          <a:latin typeface="Cambria"/>
                        </a:rPr>
                        <a:t>22-25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0" i="0" u="none" strike="noStrike" dirty="0">
                          <a:solidFill>
                            <a:srgbClr val="000000"/>
                          </a:solidFill>
                          <a:latin typeface="Cambria"/>
                        </a:rPr>
                        <a:t>35.06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ctr" fontAlgn="b"/>
                      <a:r>
                        <a:rPr lang="en-IN" sz="1400" b="0" i="0" u="none" strike="noStrike" dirty="0">
                          <a:solidFill>
                            <a:srgbClr val="000000"/>
                          </a:solidFill>
                          <a:latin typeface="Cambria"/>
                        </a:rPr>
                        <a:t>14.29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schemeClr>
                    </a:solidFill>
                  </a:tcPr>
                </a:tc>
              </a:tr>
              <a:tr h="219929">
                <a:tc gridSpan="3">
                  <a:txBody>
                    <a:bodyPr/>
                    <a:lstStyle/>
                    <a:p>
                      <a:pPr algn="ctr" fontAlgn="b"/>
                      <a:r>
                        <a:rPr lang="en-IN" sz="1400" b="0" i="0" u="none" strike="noStrike">
                          <a:solidFill>
                            <a:srgbClr val="000000"/>
                          </a:solidFill>
                          <a:latin typeface="Cambria"/>
                        </a:rPr>
                        <a:t>Uluberia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r>
              <a:tr h="243080">
                <a:tc>
                  <a:txBody>
                    <a:bodyPr/>
                    <a:lstStyle/>
                    <a:p>
                      <a:pPr algn="ctr" fontAlgn="t"/>
                      <a:r>
                        <a:rPr lang="en-IN" sz="1400" b="0" i="0" u="none" strike="noStrike">
                          <a:solidFill>
                            <a:srgbClr val="000000"/>
                          </a:solidFill>
                          <a:latin typeface="Cambria"/>
                        </a:rPr>
                        <a:t>19-21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0" i="0" u="none" strike="noStrike" dirty="0">
                          <a:solidFill>
                            <a:srgbClr val="000000"/>
                          </a:solidFill>
                          <a:latin typeface="Cambria"/>
                        </a:rPr>
                        <a:t>16.95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IN" sz="1400" b="0" i="0" u="none" strike="noStrike">
                          <a:solidFill>
                            <a:srgbClr val="000000"/>
                          </a:solidFill>
                          <a:latin typeface="Cambria"/>
                        </a:rPr>
                        <a:t>18.64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43080">
                <a:tc>
                  <a:txBody>
                    <a:bodyPr/>
                    <a:lstStyle/>
                    <a:p>
                      <a:pPr algn="ctr" fontAlgn="t"/>
                      <a:r>
                        <a:rPr lang="en-IN" sz="1400" b="0" i="0" u="none" strike="noStrike">
                          <a:solidFill>
                            <a:srgbClr val="000000"/>
                          </a:solidFill>
                          <a:latin typeface="Cambria"/>
                        </a:rPr>
                        <a:t>22-25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0" i="0" u="none" strike="noStrike" dirty="0">
                          <a:solidFill>
                            <a:srgbClr val="000000"/>
                          </a:solidFill>
                          <a:latin typeface="Cambria"/>
                        </a:rPr>
                        <a:t>13.89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IN" sz="1400" b="0" i="0" u="none" strike="noStrike" dirty="0">
                          <a:solidFill>
                            <a:srgbClr val="000000"/>
                          </a:solidFill>
                          <a:latin typeface="Cambria"/>
                        </a:rPr>
                        <a:t>15.28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bl>
          </a:graphicData>
        </a:graphic>
      </p:graphicFrame>
      <p:sp>
        <p:nvSpPr>
          <p:cNvPr id="6" name="TextBox 5"/>
          <p:cNvSpPr txBox="1"/>
          <p:nvPr/>
        </p:nvSpPr>
        <p:spPr>
          <a:xfrm>
            <a:off x="5105400" y="670719"/>
            <a:ext cx="4165037" cy="1169551"/>
          </a:xfrm>
          <a:prstGeom prst="rect">
            <a:avLst/>
          </a:prstGeom>
          <a:noFill/>
        </p:spPr>
        <p:txBody>
          <a:bodyPr wrap="square" rtlCol="0">
            <a:spAutoFit/>
          </a:bodyPr>
          <a:lstStyle/>
          <a:p>
            <a:r>
              <a:rPr lang="en-US" sz="1400" dirty="0" smtClean="0">
                <a:latin typeface="+mj-lt"/>
              </a:rPr>
              <a:t>Dropout and Under age marriage decreased appreciably in Howrah while comparing between age cohort 3 (attending 18 years before </a:t>
            </a:r>
            <a:r>
              <a:rPr lang="en-US" sz="1400" dirty="0" err="1" smtClean="0">
                <a:latin typeface="+mj-lt"/>
              </a:rPr>
              <a:t>KP</a:t>
            </a:r>
            <a:r>
              <a:rPr lang="en-US" sz="1400" dirty="0" smtClean="0">
                <a:latin typeface="+mj-lt"/>
              </a:rPr>
              <a:t> period) &amp; cohort 2 (attending 18 years during </a:t>
            </a:r>
            <a:r>
              <a:rPr lang="en-US" sz="1400" dirty="0" err="1" smtClean="0">
                <a:latin typeface="+mj-lt"/>
              </a:rPr>
              <a:t>KP</a:t>
            </a:r>
            <a:r>
              <a:rPr lang="en-US" sz="1400" dirty="0" smtClean="0">
                <a:latin typeface="+mj-lt"/>
              </a:rPr>
              <a:t> period). </a:t>
            </a:r>
            <a:endParaRPr lang="en-IN" sz="1400" dirty="0">
              <a:latin typeface="+mj-lt"/>
            </a:endParaRPr>
          </a:p>
        </p:txBody>
      </p:sp>
      <p:sp>
        <p:nvSpPr>
          <p:cNvPr id="7" name="TextBox 6"/>
          <p:cNvSpPr txBox="1"/>
          <p:nvPr/>
        </p:nvSpPr>
        <p:spPr>
          <a:xfrm>
            <a:off x="838200" y="2728119"/>
            <a:ext cx="3978974" cy="1384995"/>
          </a:xfrm>
          <a:prstGeom prst="rect">
            <a:avLst/>
          </a:prstGeom>
          <a:noFill/>
        </p:spPr>
        <p:txBody>
          <a:bodyPr wrap="none" rtlCol="0">
            <a:spAutoFit/>
          </a:bodyPr>
          <a:lstStyle/>
          <a:p>
            <a:r>
              <a:rPr lang="en-US" sz="1200" dirty="0" smtClean="0">
                <a:latin typeface="+mj-lt"/>
              </a:rPr>
              <a:t>However, on the whole </a:t>
            </a:r>
            <a:r>
              <a:rPr lang="en-US" sz="1200" dirty="0" err="1" smtClean="0">
                <a:latin typeface="+mj-lt"/>
              </a:rPr>
              <a:t>UAM</a:t>
            </a:r>
            <a:r>
              <a:rPr lang="en-US" sz="1200" dirty="0" smtClean="0">
                <a:latin typeface="+mj-lt"/>
              </a:rPr>
              <a:t> arranged by parents </a:t>
            </a:r>
          </a:p>
          <a:p>
            <a:r>
              <a:rPr lang="en-US" sz="1200" dirty="0" smtClean="0">
                <a:latin typeface="+mj-lt"/>
              </a:rPr>
              <a:t>fell, though </a:t>
            </a:r>
            <a:r>
              <a:rPr lang="en-US" sz="1200" dirty="0" err="1" smtClean="0">
                <a:latin typeface="+mj-lt"/>
              </a:rPr>
              <a:t>UAM</a:t>
            </a:r>
            <a:r>
              <a:rPr lang="en-US" sz="1200" dirty="0" smtClean="0">
                <a:latin typeface="+mj-lt"/>
              </a:rPr>
              <a:t> arranged themselves increased. </a:t>
            </a:r>
          </a:p>
          <a:p>
            <a:r>
              <a:rPr lang="en-US" sz="1200" dirty="0" smtClean="0">
                <a:latin typeface="+mj-lt"/>
              </a:rPr>
              <a:t>Different pattern of changes in </a:t>
            </a:r>
            <a:r>
              <a:rPr lang="en-US" sz="1200" dirty="0" err="1" smtClean="0">
                <a:latin typeface="+mj-lt"/>
              </a:rPr>
              <a:t>Sankarail</a:t>
            </a:r>
            <a:r>
              <a:rPr lang="en-US" sz="1200" dirty="0" smtClean="0">
                <a:latin typeface="+mj-lt"/>
              </a:rPr>
              <a:t> and </a:t>
            </a:r>
          </a:p>
          <a:p>
            <a:r>
              <a:rPr lang="en-US" sz="1200" dirty="0" err="1" smtClean="0">
                <a:latin typeface="+mj-lt"/>
              </a:rPr>
              <a:t>Uluberia</a:t>
            </a:r>
            <a:r>
              <a:rPr lang="en-US" sz="1200" dirty="0" smtClean="0">
                <a:latin typeface="+mj-lt"/>
              </a:rPr>
              <a:t>. </a:t>
            </a:r>
          </a:p>
          <a:p>
            <a:endParaRPr lang="en-US" sz="1200" dirty="0" smtClean="0">
              <a:latin typeface="+mj-lt"/>
            </a:endParaRPr>
          </a:p>
          <a:p>
            <a:r>
              <a:rPr lang="en-US" sz="1200" dirty="0" smtClean="0">
                <a:latin typeface="+mj-lt"/>
              </a:rPr>
              <a:t>Does this mean something beyond </a:t>
            </a:r>
            <a:r>
              <a:rPr lang="en-US" sz="1200" dirty="0" err="1" smtClean="0">
                <a:latin typeface="+mj-lt"/>
              </a:rPr>
              <a:t>KP</a:t>
            </a:r>
            <a:r>
              <a:rPr lang="en-US" sz="1200" dirty="0" smtClean="0">
                <a:latin typeface="+mj-lt"/>
              </a:rPr>
              <a:t> matters? </a:t>
            </a:r>
          </a:p>
          <a:p>
            <a:r>
              <a:rPr lang="en-US" sz="1200" dirty="0" smtClean="0">
                <a:latin typeface="+mj-lt"/>
              </a:rPr>
              <a:t>Is it the enabling environment or </a:t>
            </a:r>
            <a:r>
              <a:rPr lang="en-US" sz="1200" dirty="0" err="1" smtClean="0">
                <a:latin typeface="+mj-lt"/>
              </a:rPr>
              <a:t>KP</a:t>
            </a:r>
            <a:r>
              <a:rPr lang="en-US" sz="1200" dirty="0" smtClean="0">
                <a:latin typeface="+mj-lt"/>
              </a:rPr>
              <a:t>+?</a:t>
            </a:r>
            <a:endParaRPr lang="en-IN" sz="1200"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500" fill="hold"/>
                                        <p:tgtEl>
                                          <p:spTgt spid="7"/>
                                        </p:tgtEl>
                                        <p:attrNameLst>
                                          <p:attrName>ppt_w</p:attrName>
                                        </p:attrNameLst>
                                      </p:cBhvr>
                                      <p:tavLst>
                                        <p:tav tm="0">
                                          <p:val>
                                            <p:fltVal val="0"/>
                                          </p:val>
                                        </p:tav>
                                        <p:tav tm="100000">
                                          <p:val>
                                            <p:strVal val="#ppt_w"/>
                                          </p:val>
                                        </p:tav>
                                      </p:tavLst>
                                    </p:anim>
                                    <p:anim calcmode="lin" valueType="num">
                                      <p:cBhvr>
                                        <p:cTn id="14" dur="500" fill="hold"/>
                                        <p:tgtEl>
                                          <p:spTgt spid="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2400" b="1" dirty="0" smtClean="0">
                <a:solidFill>
                  <a:schemeClr val="accent1">
                    <a:lumMod val="50000"/>
                  </a:schemeClr>
                </a:solidFill>
              </a:rPr>
              <a:t>Knowledge about </a:t>
            </a:r>
            <a:r>
              <a:rPr lang="en-US" sz="2400" b="1" dirty="0" err="1" smtClean="0">
                <a:solidFill>
                  <a:schemeClr val="accent1">
                    <a:lumMod val="50000"/>
                  </a:schemeClr>
                </a:solidFill>
              </a:rPr>
              <a:t>KP</a:t>
            </a:r>
            <a:r>
              <a:rPr lang="en-US" sz="2400" b="1" dirty="0" smtClean="0">
                <a:solidFill>
                  <a:schemeClr val="accent1">
                    <a:lumMod val="50000"/>
                  </a:schemeClr>
                </a:solidFill>
              </a:rPr>
              <a:t> among two age groups</a:t>
            </a:r>
            <a:endParaRPr lang="en-IN" sz="2400" b="1" dirty="0">
              <a:solidFill>
                <a:schemeClr val="accent1">
                  <a:lumMod val="50000"/>
                </a:schemeClr>
              </a:solidFill>
            </a:endParaRPr>
          </a:p>
        </p:txBody>
      </p:sp>
      <p:sp>
        <p:nvSpPr>
          <p:cNvPr id="2" name="Footer Placeholder 1"/>
          <p:cNvSpPr>
            <a:spLocks noGrp="1"/>
          </p:cNvSpPr>
          <p:nvPr>
            <p:ph type="ftr" sz="quarter" idx="11"/>
          </p:nvPr>
        </p:nvSpPr>
        <p:spPr>
          <a:xfrm>
            <a:off x="2898648" y="5339630"/>
            <a:ext cx="5760000" cy="307256"/>
          </a:xfrm>
        </p:spPr>
        <p:txBody>
          <a:bodyPr/>
          <a:lstStyle/>
          <a:p>
            <a:r>
              <a:rPr lang="en-IN" smtClean="0"/>
              <a:t>IGC WB Economy Conference 2016_Dutta &amp; Sen</a:t>
            </a:r>
            <a:endParaRPr lang="en-US"/>
          </a:p>
        </p:txBody>
      </p:sp>
      <p:sp>
        <p:nvSpPr>
          <p:cNvPr id="3" name="Slide Number Placeholder 2"/>
          <p:cNvSpPr>
            <a:spLocks noGrp="1"/>
          </p:cNvSpPr>
          <p:nvPr>
            <p:ph type="sldNum" sz="quarter" idx="12"/>
          </p:nvPr>
        </p:nvSpPr>
        <p:spPr/>
        <p:txBody>
          <a:bodyPr/>
          <a:lstStyle/>
          <a:p>
            <a:fld id="{C08D3C8A-A6EA-464F-85EB-16249668432D}" type="slidenum">
              <a:rPr lang="en-US" smtClean="0"/>
              <a:pPr/>
              <a:t>15</a:t>
            </a:fld>
            <a:endParaRPr lang="en-US"/>
          </a:p>
        </p:txBody>
      </p:sp>
      <p:pic>
        <p:nvPicPr>
          <p:cNvPr id="1025" name="Picture 1"/>
          <p:cNvPicPr>
            <a:picLocks noChangeAspect="1" noChangeArrowheads="1"/>
          </p:cNvPicPr>
          <p:nvPr/>
        </p:nvPicPr>
        <p:blipFill>
          <a:blip r:embed="rId2" cstate="print"/>
          <a:srcRect/>
          <a:stretch>
            <a:fillRect/>
          </a:stretch>
        </p:blipFill>
        <p:spPr bwMode="auto">
          <a:xfrm>
            <a:off x="2273300" y="1497013"/>
            <a:ext cx="4597400" cy="2768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 Use of K2 money</a:t>
            </a:r>
            <a:endParaRPr lang="en-IN" dirty="0"/>
          </a:p>
        </p:txBody>
      </p:sp>
      <p:sp>
        <p:nvSpPr>
          <p:cNvPr id="3" name="Footer Placeholder 2"/>
          <p:cNvSpPr>
            <a:spLocks noGrp="1"/>
          </p:cNvSpPr>
          <p:nvPr>
            <p:ph type="ftr" sz="quarter" idx="11"/>
          </p:nvPr>
        </p:nvSpPr>
        <p:spPr>
          <a:xfrm>
            <a:off x="2898648" y="5339630"/>
            <a:ext cx="5760000" cy="307256"/>
          </a:xfrm>
        </p:spPr>
        <p:txBody>
          <a:bodyPr/>
          <a:lstStyle/>
          <a:p>
            <a:r>
              <a:rPr lang="en-IN" dirty="0" err="1" smtClean="0"/>
              <a:t>IGC</a:t>
            </a:r>
            <a:r>
              <a:rPr lang="en-IN" dirty="0" smtClean="0"/>
              <a:t> WB Economy Conference </a:t>
            </a:r>
            <a:r>
              <a:rPr lang="en-IN" dirty="0" err="1" smtClean="0"/>
              <a:t>2016_Dutta</a:t>
            </a:r>
            <a:r>
              <a:rPr lang="en-IN" dirty="0" smtClean="0"/>
              <a:t> &amp; </a:t>
            </a:r>
            <a:r>
              <a:rPr lang="en-IN" dirty="0" err="1" smtClean="0"/>
              <a:t>Sen</a:t>
            </a:r>
            <a:endParaRPr lang="en-US" dirty="0"/>
          </a:p>
        </p:txBody>
      </p:sp>
      <p:sp>
        <p:nvSpPr>
          <p:cNvPr id="4" name="Slide Number Placeholder 3"/>
          <p:cNvSpPr>
            <a:spLocks noGrp="1"/>
          </p:cNvSpPr>
          <p:nvPr>
            <p:ph type="sldNum" sz="quarter" idx="12"/>
          </p:nvPr>
        </p:nvSpPr>
        <p:spPr/>
        <p:txBody>
          <a:bodyPr/>
          <a:lstStyle/>
          <a:p>
            <a:fld id="{C08D3C8A-A6EA-464F-85EB-16249668432D}" type="slidenum">
              <a:rPr lang="en-US" smtClean="0"/>
              <a:pPr/>
              <a:t>16</a:t>
            </a:fld>
            <a:endParaRPr lang="en-US"/>
          </a:p>
        </p:txBody>
      </p:sp>
      <p:graphicFrame>
        <p:nvGraphicFramePr>
          <p:cNvPr id="5" name="Chart 4"/>
          <p:cNvGraphicFramePr/>
          <p:nvPr/>
        </p:nvGraphicFramePr>
        <p:xfrm>
          <a:off x="2286000" y="1204119"/>
          <a:ext cx="4572000" cy="35052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6705600" y="2880519"/>
            <a:ext cx="2385589" cy="1169551"/>
          </a:xfrm>
          <a:prstGeom prst="rect">
            <a:avLst/>
          </a:prstGeom>
          <a:noFill/>
        </p:spPr>
        <p:txBody>
          <a:bodyPr wrap="none" rtlCol="0">
            <a:spAutoFit/>
          </a:bodyPr>
          <a:lstStyle/>
          <a:p>
            <a:r>
              <a:rPr lang="en-US" sz="1400" dirty="0" smtClean="0">
                <a:latin typeface="+mj-lt"/>
              </a:rPr>
              <a:t>Those who reported that </a:t>
            </a:r>
          </a:p>
          <a:p>
            <a:r>
              <a:rPr lang="en-US" sz="1400" dirty="0" smtClean="0">
                <a:latin typeface="+mj-lt"/>
              </a:rPr>
              <a:t>K2 has been used for </a:t>
            </a:r>
          </a:p>
          <a:p>
            <a:r>
              <a:rPr lang="en-US" sz="1400" dirty="0" smtClean="0">
                <a:latin typeface="+mj-lt"/>
              </a:rPr>
              <a:t>education, have actually</a:t>
            </a:r>
          </a:p>
          <a:p>
            <a:r>
              <a:rPr lang="en-US" sz="1400" dirty="0" smtClean="0">
                <a:latin typeface="+mj-lt"/>
              </a:rPr>
              <a:t>enrolled themselves</a:t>
            </a:r>
          </a:p>
          <a:p>
            <a:r>
              <a:rPr lang="en-US" sz="1400" dirty="0" smtClean="0">
                <a:latin typeface="+mj-lt"/>
              </a:rPr>
              <a:t>for higher education </a:t>
            </a:r>
            <a:endParaRPr lang="en-IN" sz="1400" dirty="0">
              <a:latin typeface="+mj-lt"/>
            </a:endParaRPr>
          </a:p>
        </p:txBody>
      </p:sp>
      <p:cxnSp>
        <p:nvCxnSpPr>
          <p:cNvPr id="10" name="Straight Arrow Connector 9"/>
          <p:cNvCxnSpPr>
            <a:endCxn id="6" idx="1"/>
          </p:cNvCxnSpPr>
          <p:nvPr/>
        </p:nvCxnSpPr>
        <p:spPr>
          <a:xfrm>
            <a:off x="5943600" y="3185319"/>
            <a:ext cx="762000" cy="279976"/>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smtClean="0">
                <a:solidFill>
                  <a:schemeClr val="accent1">
                    <a:lumMod val="75000"/>
                  </a:schemeClr>
                </a:solidFill>
              </a:rPr>
              <a:t>Exposure score and General awareness across age cohorts</a:t>
            </a:r>
            <a:endParaRPr lang="en-IN" sz="2400" b="1" dirty="0">
              <a:solidFill>
                <a:schemeClr val="accent1">
                  <a:lumMod val="75000"/>
                </a:schemeClr>
              </a:solidFill>
            </a:endParaRPr>
          </a:p>
        </p:txBody>
      </p:sp>
      <p:sp>
        <p:nvSpPr>
          <p:cNvPr id="3" name="Footer Placeholder 2"/>
          <p:cNvSpPr>
            <a:spLocks noGrp="1"/>
          </p:cNvSpPr>
          <p:nvPr>
            <p:ph type="ftr" sz="quarter" idx="11"/>
          </p:nvPr>
        </p:nvSpPr>
        <p:spPr>
          <a:xfrm>
            <a:off x="2898648" y="5339630"/>
            <a:ext cx="5760000" cy="307256"/>
          </a:xfrm>
        </p:spPr>
        <p:txBody>
          <a:bodyPr/>
          <a:lstStyle/>
          <a:p>
            <a:r>
              <a:rPr lang="en-IN" dirty="0" err="1" smtClean="0"/>
              <a:t>IGC</a:t>
            </a:r>
            <a:r>
              <a:rPr lang="en-IN" dirty="0" smtClean="0"/>
              <a:t> WB Economy Conference </a:t>
            </a:r>
            <a:r>
              <a:rPr lang="en-IN" dirty="0" err="1" smtClean="0"/>
              <a:t>2016_Dutta</a:t>
            </a:r>
            <a:r>
              <a:rPr lang="en-IN" dirty="0" smtClean="0"/>
              <a:t> &amp; </a:t>
            </a:r>
            <a:r>
              <a:rPr lang="en-IN" dirty="0" err="1" smtClean="0"/>
              <a:t>Sen</a:t>
            </a:r>
            <a:endParaRPr lang="en-US" dirty="0"/>
          </a:p>
        </p:txBody>
      </p:sp>
      <p:sp>
        <p:nvSpPr>
          <p:cNvPr id="4" name="Slide Number Placeholder 3"/>
          <p:cNvSpPr>
            <a:spLocks noGrp="1"/>
          </p:cNvSpPr>
          <p:nvPr>
            <p:ph type="sldNum" sz="quarter" idx="12"/>
          </p:nvPr>
        </p:nvSpPr>
        <p:spPr/>
        <p:txBody>
          <a:bodyPr/>
          <a:lstStyle/>
          <a:p>
            <a:fld id="{C08D3C8A-A6EA-464F-85EB-16249668432D}" type="slidenum">
              <a:rPr lang="en-US" smtClean="0"/>
              <a:pPr/>
              <a:t>17</a:t>
            </a:fld>
            <a:endParaRPr lang="en-US"/>
          </a:p>
        </p:txBody>
      </p:sp>
      <p:pic>
        <p:nvPicPr>
          <p:cNvPr id="1026" name="Picture 2"/>
          <p:cNvPicPr>
            <a:picLocks noChangeAspect="1" noChangeArrowheads="1"/>
          </p:cNvPicPr>
          <p:nvPr/>
        </p:nvPicPr>
        <p:blipFill>
          <a:blip r:embed="rId2" cstate="print"/>
          <a:srcRect/>
          <a:stretch>
            <a:fillRect/>
          </a:stretch>
        </p:blipFill>
        <p:spPr bwMode="auto">
          <a:xfrm>
            <a:off x="304800" y="1051720"/>
            <a:ext cx="3702313" cy="3047999"/>
          </a:xfrm>
          <a:prstGeom prst="rect">
            <a:avLst/>
          </a:prstGeom>
          <a:noFill/>
          <a:ln w="9525">
            <a:noFill/>
            <a:miter lim="800000"/>
            <a:headEnd/>
            <a:tailEnd/>
          </a:ln>
          <a:effectLst/>
        </p:spPr>
      </p:pic>
      <p:pic>
        <p:nvPicPr>
          <p:cNvPr id="5" name="Picture 2"/>
          <p:cNvPicPr>
            <a:picLocks noChangeAspect="1" noChangeArrowheads="1"/>
          </p:cNvPicPr>
          <p:nvPr/>
        </p:nvPicPr>
        <p:blipFill>
          <a:blip r:embed="rId3"/>
          <a:srcRect/>
          <a:stretch>
            <a:fillRect/>
          </a:stretch>
        </p:blipFill>
        <p:spPr bwMode="auto">
          <a:xfrm>
            <a:off x="4419600" y="2194719"/>
            <a:ext cx="4051299" cy="26797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2400" b="1" dirty="0" smtClean="0">
                <a:solidFill>
                  <a:schemeClr val="accent1">
                    <a:lumMod val="50000"/>
                  </a:schemeClr>
                </a:solidFill>
              </a:rPr>
              <a:t>Yet to do…</a:t>
            </a:r>
            <a:endParaRPr lang="en-US" sz="2400" b="1" dirty="0">
              <a:solidFill>
                <a:schemeClr val="accent1">
                  <a:lumMod val="50000"/>
                </a:schemeClr>
              </a:solidFill>
            </a:endParaRPr>
          </a:p>
        </p:txBody>
      </p:sp>
      <p:sp>
        <p:nvSpPr>
          <p:cNvPr id="3" name="Footer Placeholder 2"/>
          <p:cNvSpPr>
            <a:spLocks noGrp="1"/>
          </p:cNvSpPr>
          <p:nvPr>
            <p:ph type="ftr" sz="quarter" idx="11"/>
          </p:nvPr>
        </p:nvSpPr>
        <p:spPr>
          <a:xfrm>
            <a:off x="2898648" y="5339630"/>
            <a:ext cx="5711952" cy="307256"/>
          </a:xfrm>
        </p:spPr>
        <p:txBody>
          <a:bodyPr/>
          <a:lstStyle/>
          <a:p>
            <a:r>
              <a:rPr lang="en-IN" dirty="0" smtClean="0"/>
              <a:t>IGC WB Economy Conference 2016_Dutta &amp; </a:t>
            </a:r>
            <a:r>
              <a:rPr lang="en-IN" dirty="0" err="1" smtClean="0"/>
              <a:t>Sen</a:t>
            </a:r>
            <a:endParaRPr lang="en-US" dirty="0"/>
          </a:p>
        </p:txBody>
      </p:sp>
      <p:sp>
        <p:nvSpPr>
          <p:cNvPr id="4" name="Slide Number Placeholder 3"/>
          <p:cNvSpPr>
            <a:spLocks noGrp="1"/>
          </p:cNvSpPr>
          <p:nvPr>
            <p:ph type="sldNum" sz="quarter" idx="12"/>
          </p:nvPr>
        </p:nvSpPr>
        <p:spPr/>
        <p:txBody>
          <a:bodyPr/>
          <a:lstStyle/>
          <a:p>
            <a:fld id="{C08D3C8A-A6EA-464F-85EB-16249668432D}" type="slidenum">
              <a:rPr lang="en-US" smtClean="0"/>
              <a:pPr/>
              <a:t>18</a:t>
            </a:fld>
            <a:endParaRPr lang="en-US"/>
          </a:p>
        </p:txBody>
      </p:sp>
      <p:sp>
        <p:nvSpPr>
          <p:cNvPr id="6" name="Content Placeholder 5"/>
          <p:cNvSpPr>
            <a:spLocks noGrp="1"/>
          </p:cNvSpPr>
          <p:nvPr>
            <p:ph sz="quarter" idx="1"/>
          </p:nvPr>
        </p:nvSpPr>
        <p:spPr/>
        <p:txBody>
          <a:bodyPr>
            <a:normAutofit/>
          </a:bodyPr>
          <a:lstStyle/>
          <a:p>
            <a:r>
              <a:rPr lang="en-US" sz="2400" dirty="0" smtClean="0">
                <a:latin typeface="+mj-lt"/>
              </a:rPr>
              <a:t>To identify the reasons behind failure of the project by econometric analysis. </a:t>
            </a:r>
          </a:p>
          <a:p>
            <a:endParaRPr lang="en-US" sz="2400" dirty="0" smtClean="0">
              <a:latin typeface="+mj-lt"/>
            </a:endParaRPr>
          </a:p>
          <a:p>
            <a:r>
              <a:rPr lang="en-US" sz="2400" dirty="0" smtClean="0">
                <a:latin typeface="+mj-lt"/>
              </a:rPr>
              <a:t>To locate the impact on siblings.</a:t>
            </a:r>
          </a:p>
          <a:p>
            <a:endParaRPr lang="en-US" sz="2400" dirty="0" smtClean="0">
              <a:latin typeface="+mj-lt"/>
            </a:endParaRPr>
          </a:p>
          <a:p>
            <a:r>
              <a:rPr lang="en-US" sz="2400" dirty="0" smtClean="0">
                <a:latin typeface="+mj-lt"/>
              </a:rPr>
              <a:t>To locate the effectiveness of convergence of the policies. </a:t>
            </a:r>
            <a:endParaRPr lang="en-US" sz="2400" dirty="0">
              <a:latin typeface="+mj-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rgbClr val="C00000"/>
                </a:solidFill>
              </a:rPr>
              <a:t>Critical position of the state of West Bengal: Early marriage &amp; adolescent dropout </a:t>
            </a:r>
            <a:endParaRPr lang="en-IN" sz="2400" b="1" dirty="0">
              <a:solidFill>
                <a:srgbClr val="C00000"/>
              </a:solidFill>
            </a:endParaRPr>
          </a:p>
        </p:txBody>
      </p:sp>
      <p:sp>
        <p:nvSpPr>
          <p:cNvPr id="3" name="Content Placeholder 2"/>
          <p:cNvSpPr>
            <a:spLocks noGrp="1"/>
          </p:cNvSpPr>
          <p:nvPr>
            <p:ph sz="quarter" idx="1"/>
          </p:nvPr>
        </p:nvSpPr>
        <p:spPr/>
        <p:txBody>
          <a:bodyPr>
            <a:normAutofit lnSpcReduction="10000"/>
          </a:bodyPr>
          <a:lstStyle/>
          <a:p>
            <a:r>
              <a:rPr lang="en-US" sz="2000" dirty="0" smtClean="0">
                <a:latin typeface="+mj-lt"/>
              </a:rPr>
              <a:t>Two factors reinforcing each other are under-age marriage (before 18 years) and adolescent dropouts by girls between the age of 13-18 years. </a:t>
            </a:r>
          </a:p>
          <a:p>
            <a:r>
              <a:rPr lang="en-US" sz="2000" dirty="0" smtClean="0">
                <a:latin typeface="+mj-lt"/>
              </a:rPr>
              <a:t>Resulting in social </a:t>
            </a:r>
            <a:r>
              <a:rPr lang="en-US" sz="2000" dirty="0" smtClean="0">
                <a:solidFill>
                  <a:prstClr val="black"/>
                </a:solidFill>
                <a:latin typeface="Bookman Old Style"/>
              </a:rPr>
              <a:t>problems </a:t>
            </a:r>
            <a:r>
              <a:rPr lang="en-US" sz="2000" dirty="0" smtClean="0">
                <a:latin typeface="+mj-lt"/>
              </a:rPr>
              <a:t>and economic losses</a:t>
            </a:r>
          </a:p>
          <a:p>
            <a:r>
              <a:rPr lang="en-US" sz="2000" dirty="0" smtClean="0">
                <a:latin typeface="+mj-lt"/>
              </a:rPr>
              <a:t>In terms of both these indicators, West Bengal appeared to be in a critical position.   </a:t>
            </a:r>
          </a:p>
          <a:p>
            <a:r>
              <a:rPr lang="en-IN" sz="2000" b="1" dirty="0" smtClean="0">
                <a:solidFill>
                  <a:schemeClr val="accent5">
                    <a:lumMod val="50000"/>
                  </a:schemeClr>
                </a:solidFill>
                <a:latin typeface="+mj-lt"/>
              </a:rPr>
              <a:t>District level Health Survey 4 (2012-13) </a:t>
            </a:r>
            <a:r>
              <a:rPr lang="en-IN" sz="2000" dirty="0" smtClean="0">
                <a:latin typeface="+mj-lt"/>
              </a:rPr>
              <a:t>confirms that among non-</a:t>
            </a:r>
            <a:r>
              <a:rPr lang="en-IN" sz="2000" dirty="0" err="1" smtClean="0">
                <a:latin typeface="+mj-lt"/>
              </a:rPr>
              <a:t>EAG</a:t>
            </a:r>
            <a:r>
              <a:rPr lang="en-IN" sz="2000" dirty="0" smtClean="0">
                <a:latin typeface="+mj-lt"/>
              </a:rPr>
              <a:t> states of India, West Bengal has the least mean age at marriage for women (19.2 years). Consequently, 31.6% of currently married women belong to less than 18 years. This figure too, is by far the highest among the reported states. Tripura (18.9%) reports the second highest share. </a:t>
            </a:r>
            <a:endParaRPr lang="en-IN" sz="2000" dirty="0">
              <a:latin typeface="+mj-lt"/>
            </a:endParaRPr>
          </a:p>
        </p:txBody>
      </p:sp>
      <p:sp>
        <p:nvSpPr>
          <p:cNvPr id="4" name="Slide Number Placeholder 3"/>
          <p:cNvSpPr>
            <a:spLocks noGrp="1"/>
          </p:cNvSpPr>
          <p:nvPr>
            <p:ph type="sldNum" sz="quarter" idx="12"/>
          </p:nvPr>
        </p:nvSpPr>
        <p:spPr/>
        <p:txBody>
          <a:bodyPr/>
          <a:lstStyle/>
          <a:p>
            <a:fld id="{C08D3C8A-A6EA-464F-85EB-16249668432D}" type="slidenum">
              <a:rPr lang="en-US" smtClean="0"/>
              <a:pPr/>
              <a:t>2</a:t>
            </a:fld>
            <a:endParaRPr lang="en-US"/>
          </a:p>
        </p:txBody>
      </p:sp>
      <p:sp>
        <p:nvSpPr>
          <p:cNvPr id="5" name="Footer Placeholder 4"/>
          <p:cNvSpPr>
            <a:spLocks noGrp="1"/>
          </p:cNvSpPr>
          <p:nvPr>
            <p:ph type="ftr" sz="quarter" idx="11"/>
          </p:nvPr>
        </p:nvSpPr>
        <p:spPr>
          <a:xfrm>
            <a:off x="2898648" y="5339630"/>
            <a:ext cx="5760000" cy="307256"/>
          </a:xfrm>
        </p:spPr>
        <p:txBody>
          <a:bodyPr/>
          <a:lstStyle/>
          <a:p>
            <a:r>
              <a:rPr lang="en-IN" smtClean="0"/>
              <a:t>IGC WB Economy Conference 2016_Dutta &amp; Sen</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
          <p:cNvSpPr/>
          <p:nvPr/>
        </p:nvSpPr>
        <p:spPr>
          <a:xfrm>
            <a:off x="3705828" y="3316602"/>
            <a:ext cx="716161" cy="738133"/>
          </a:xfrm>
          <a:custGeom>
            <a:avLst/>
            <a:gdLst>
              <a:gd name="connsiteX0" fmla="*/ 0 w 954881"/>
              <a:gd name="connsiteY0" fmla="*/ 852487 h 878681"/>
              <a:gd name="connsiteX1" fmla="*/ 54769 w 954881"/>
              <a:gd name="connsiteY1" fmla="*/ 864393 h 878681"/>
              <a:gd name="connsiteX2" fmla="*/ 130969 w 954881"/>
              <a:gd name="connsiteY2" fmla="*/ 873918 h 878681"/>
              <a:gd name="connsiteX3" fmla="*/ 164306 w 954881"/>
              <a:gd name="connsiteY3" fmla="*/ 878681 h 878681"/>
              <a:gd name="connsiteX4" fmla="*/ 183356 w 954881"/>
              <a:gd name="connsiteY4" fmla="*/ 866775 h 878681"/>
              <a:gd name="connsiteX5" fmla="*/ 197644 w 954881"/>
              <a:gd name="connsiteY5" fmla="*/ 847725 h 878681"/>
              <a:gd name="connsiteX6" fmla="*/ 209550 w 954881"/>
              <a:gd name="connsiteY6" fmla="*/ 838200 h 878681"/>
              <a:gd name="connsiteX7" fmla="*/ 226219 w 954881"/>
              <a:gd name="connsiteY7" fmla="*/ 828675 h 878681"/>
              <a:gd name="connsiteX8" fmla="*/ 264319 w 954881"/>
              <a:gd name="connsiteY8" fmla="*/ 831056 h 878681"/>
              <a:gd name="connsiteX9" fmla="*/ 302419 w 954881"/>
              <a:gd name="connsiteY9" fmla="*/ 840581 h 878681"/>
              <a:gd name="connsiteX10" fmla="*/ 326231 w 954881"/>
              <a:gd name="connsiteY10" fmla="*/ 821531 h 878681"/>
              <a:gd name="connsiteX11" fmla="*/ 338137 w 954881"/>
              <a:gd name="connsiteY11" fmla="*/ 800100 h 878681"/>
              <a:gd name="connsiteX12" fmla="*/ 378619 w 954881"/>
              <a:gd name="connsiteY12" fmla="*/ 797718 h 878681"/>
              <a:gd name="connsiteX13" fmla="*/ 395287 w 954881"/>
              <a:gd name="connsiteY13" fmla="*/ 783431 h 878681"/>
              <a:gd name="connsiteX14" fmla="*/ 397669 w 954881"/>
              <a:gd name="connsiteY14" fmla="*/ 757237 h 878681"/>
              <a:gd name="connsiteX15" fmla="*/ 404812 w 954881"/>
              <a:gd name="connsiteY15" fmla="*/ 728662 h 878681"/>
              <a:gd name="connsiteX16" fmla="*/ 423862 w 954881"/>
              <a:gd name="connsiteY16" fmla="*/ 714375 h 878681"/>
              <a:gd name="connsiteX17" fmla="*/ 471487 w 954881"/>
              <a:gd name="connsiteY17" fmla="*/ 711993 h 878681"/>
              <a:gd name="connsiteX18" fmla="*/ 495300 w 954881"/>
              <a:gd name="connsiteY18" fmla="*/ 697706 h 878681"/>
              <a:gd name="connsiteX19" fmla="*/ 533400 w 954881"/>
              <a:gd name="connsiteY19" fmla="*/ 690562 h 878681"/>
              <a:gd name="connsiteX20" fmla="*/ 545306 w 954881"/>
              <a:gd name="connsiteY20" fmla="*/ 711993 h 878681"/>
              <a:gd name="connsiteX21" fmla="*/ 564356 w 954881"/>
              <a:gd name="connsiteY21" fmla="*/ 707231 h 878681"/>
              <a:gd name="connsiteX22" fmla="*/ 573881 w 954881"/>
              <a:gd name="connsiteY22" fmla="*/ 688181 h 878681"/>
              <a:gd name="connsiteX23" fmla="*/ 581025 w 954881"/>
              <a:gd name="connsiteY23" fmla="*/ 673893 h 878681"/>
              <a:gd name="connsiteX24" fmla="*/ 581025 w 954881"/>
              <a:gd name="connsiteY24" fmla="*/ 661987 h 878681"/>
              <a:gd name="connsiteX25" fmla="*/ 597694 w 954881"/>
              <a:gd name="connsiteY25" fmla="*/ 635793 h 878681"/>
              <a:gd name="connsiteX26" fmla="*/ 597694 w 954881"/>
              <a:gd name="connsiteY26" fmla="*/ 635793 h 878681"/>
              <a:gd name="connsiteX27" fmla="*/ 640556 w 954881"/>
              <a:gd name="connsiteY27" fmla="*/ 647700 h 878681"/>
              <a:gd name="connsiteX28" fmla="*/ 647700 w 954881"/>
              <a:gd name="connsiteY28" fmla="*/ 664368 h 878681"/>
              <a:gd name="connsiteX29" fmla="*/ 666750 w 954881"/>
              <a:gd name="connsiteY29" fmla="*/ 678656 h 878681"/>
              <a:gd name="connsiteX30" fmla="*/ 666750 w 954881"/>
              <a:gd name="connsiteY30" fmla="*/ 678656 h 878681"/>
              <a:gd name="connsiteX31" fmla="*/ 697706 w 954881"/>
              <a:gd name="connsiteY31" fmla="*/ 673893 h 878681"/>
              <a:gd name="connsiteX32" fmla="*/ 697706 w 954881"/>
              <a:gd name="connsiteY32" fmla="*/ 645318 h 878681"/>
              <a:gd name="connsiteX33" fmla="*/ 695325 w 954881"/>
              <a:gd name="connsiteY33" fmla="*/ 626268 h 878681"/>
              <a:gd name="connsiteX34" fmla="*/ 723900 w 954881"/>
              <a:gd name="connsiteY34" fmla="*/ 602456 h 878681"/>
              <a:gd name="connsiteX35" fmla="*/ 757237 w 954881"/>
              <a:gd name="connsiteY35" fmla="*/ 597693 h 878681"/>
              <a:gd name="connsiteX36" fmla="*/ 776287 w 954881"/>
              <a:gd name="connsiteY36" fmla="*/ 585787 h 878681"/>
              <a:gd name="connsiteX37" fmla="*/ 802481 w 954881"/>
              <a:gd name="connsiteY37" fmla="*/ 573881 h 878681"/>
              <a:gd name="connsiteX38" fmla="*/ 842962 w 954881"/>
              <a:gd name="connsiteY38" fmla="*/ 573881 h 878681"/>
              <a:gd name="connsiteX39" fmla="*/ 869156 w 954881"/>
              <a:gd name="connsiteY39" fmla="*/ 578643 h 878681"/>
              <a:gd name="connsiteX40" fmla="*/ 895350 w 954881"/>
              <a:gd name="connsiteY40" fmla="*/ 557212 h 878681"/>
              <a:gd name="connsiteX41" fmla="*/ 900112 w 954881"/>
              <a:gd name="connsiteY41" fmla="*/ 504825 h 878681"/>
              <a:gd name="connsiteX42" fmla="*/ 921544 w 954881"/>
              <a:gd name="connsiteY42" fmla="*/ 471487 h 878681"/>
              <a:gd name="connsiteX43" fmla="*/ 952500 w 954881"/>
              <a:gd name="connsiteY43" fmla="*/ 440531 h 878681"/>
              <a:gd name="connsiteX44" fmla="*/ 954881 w 954881"/>
              <a:gd name="connsiteY44" fmla="*/ 419100 h 878681"/>
              <a:gd name="connsiteX45" fmla="*/ 933450 w 954881"/>
              <a:gd name="connsiteY45" fmla="*/ 421481 h 878681"/>
              <a:gd name="connsiteX46" fmla="*/ 909637 w 954881"/>
              <a:gd name="connsiteY46" fmla="*/ 438150 h 878681"/>
              <a:gd name="connsiteX47" fmla="*/ 885825 w 954881"/>
              <a:gd name="connsiteY47" fmla="*/ 442912 h 878681"/>
              <a:gd name="connsiteX48" fmla="*/ 885825 w 954881"/>
              <a:gd name="connsiteY48" fmla="*/ 442912 h 878681"/>
              <a:gd name="connsiteX49" fmla="*/ 850106 w 954881"/>
              <a:gd name="connsiteY49" fmla="*/ 438150 h 878681"/>
              <a:gd name="connsiteX50" fmla="*/ 800100 w 954881"/>
              <a:gd name="connsiteY50" fmla="*/ 438150 h 878681"/>
              <a:gd name="connsiteX51" fmla="*/ 792956 w 954881"/>
              <a:gd name="connsiteY51" fmla="*/ 400050 h 878681"/>
              <a:gd name="connsiteX52" fmla="*/ 792956 w 954881"/>
              <a:gd name="connsiteY52" fmla="*/ 373856 h 878681"/>
              <a:gd name="connsiteX53" fmla="*/ 788194 w 954881"/>
              <a:gd name="connsiteY53" fmla="*/ 359568 h 878681"/>
              <a:gd name="connsiteX54" fmla="*/ 766762 w 954881"/>
              <a:gd name="connsiteY54" fmla="*/ 373856 h 878681"/>
              <a:gd name="connsiteX55" fmla="*/ 750094 w 954881"/>
              <a:gd name="connsiteY55" fmla="*/ 366712 h 878681"/>
              <a:gd name="connsiteX56" fmla="*/ 738187 w 954881"/>
              <a:gd name="connsiteY56" fmla="*/ 350043 h 878681"/>
              <a:gd name="connsiteX57" fmla="*/ 740569 w 954881"/>
              <a:gd name="connsiteY57" fmla="*/ 326231 h 878681"/>
              <a:gd name="connsiteX58" fmla="*/ 728662 w 954881"/>
              <a:gd name="connsiteY58" fmla="*/ 300037 h 878681"/>
              <a:gd name="connsiteX59" fmla="*/ 700087 w 954881"/>
              <a:gd name="connsiteY59" fmla="*/ 266700 h 878681"/>
              <a:gd name="connsiteX60" fmla="*/ 676275 w 954881"/>
              <a:gd name="connsiteY60" fmla="*/ 271462 h 878681"/>
              <a:gd name="connsiteX61" fmla="*/ 647700 w 954881"/>
              <a:gd name="connsiteY61" fmla="*/ 252412 h 878681"/>
              <a:gd name="connsiteX62" fmla="*/ 604837 w 954881"/>
              <a:gd name="connsiteY62" fmla="*/ 252412 h 878681"/>
              <a:gd name="connsiteX63" fmla="*/ 590550 w 954881"/>
              <a:gd name="connsiteY63" fmla="*/ 238125 h 878681"/>
              <a:gd name="connsiteX64" fmla="*/ 581025 w 954881"/>
              <a:gd name="connsiteY64" fmla="*/ 197643 h 878681"/>
              <a:gd name="connsiteX65" fmla="*/ 576262 w 954881"/>
              <a:gd name="connsiteY65" fmla="*/ 176212 h 878681"/>
              <a:gd name="connsiteX66" fmla="*/ 581025 w 954881"/>
              <a:gd name="connsiteY66" fmla="*/ 152400 h 878681"/>
              <a:gd name="connsiteX67" fmla="*/ 590550 w 954881"/>
              <a:gd name="connsiteY67" fmla="*/ 123825 h 878681"/>
              <a:gd name="connsiteX68" fmla="*/ 585787 w 954881"/>
              <a:gd name="connsiteY68" fmla="*/ 95250 h 878681"/>
              <a:gd name="connsiteX69" fmla="*/ 559594 w 954881"/>
              <a:gd name="connsiteY69" fmla="*/ 71437 h 878681"/>
              <a:gd name="connsiteX70" fmla="*/ 533400 w 954881"/>
              <a:gd name="connsiteY70" fmla="*/ 71437 h 878681"/>
              <a:gd name="connsiteX71" fmla="*/ 533400 w 954881"/>
              <a:gd name="connsiteY71" fmla="*/ 83343 h 878681"/>
              <a:gd name="connsiteX72" fmla="*/ 497681 w 954881"/>
              <a:gd name="connsiteY72" fmla="*/ 83343 h 878681"/>
              <a:gd name="connsiteX73" fmla="*/ 454819 w 954881"/>
              <a:gd name="connsiteY73" fmla="*/ 54768 h 878681"/>
              <a:gd name="connsiteX74" fmla="*/ 442912 w 954881"/>
              <a:gd name="connsiteY74" fmla="*/ 80962 h 878681"/>
              <a:gd name="connsiteX75" fmla="*/ 423862 w 954881"/>
              <a:gd name="connsiteY75" fmla="*/ 76200 h 878681"/>
              <a:gd name="connsiteX76" fmla="*/ 392906 w 954881"/>
              <a:gd name="connsiteY76" fmla="*/ 59531 h 878681"/>
              <a:gd name="connsiteX77" fmla="*/ 378619 w 954881"/>
              <a:gd name="connsiteY77" fmla="*/ 33337 h 878681"/>
              <a:gd name="connsiteX78" fmla="*/ 330994 w 954881"/>
              <a:gd name="connsiteY78" fmla="*/ 26193 h 878681"/>
              <a:gd name="connsiteX79" fmla="*/ 302419 w 954881"/>
              <a:gd name="connsiteY79" fmla="*/ 16668 h 878681"/>
              <a:gd name="connsiteX80" fmla="*/ 278606 w 954881"/>
              <a:gd name="connsiteY80" fmla="*/ 0 h 878681"/>
              <a:gd name="connsiteX81" fmla="*/ 276225 w 954881"/>
              <a:gd name="connsiteY81" fmla="*/ 14287 h 878681"/>
              <a:gd name="connsiteX82" fmla="*/ 280987 w 954881"/>
              <a:gd name="connsiteY82" fmla="*/ 21431 h 878681"/>
              <a:gd name="connsiteX83" fmla="*/ 271462 w 954881"/>
              <a:gd name="connsiteY83" fmla="*/ 52387 h 878681"/>
              <a:gd name="connsiteX84" fmla="*/ 261937 w 954881"/>
              <a:gd name="connsiteY84" fmla="*/ 80962 h 878681"/>
              <a:gd name="connsiteX85" fmla="*/ 250031 w 954881"/>
              <a:gd name="connsiteY85" fmla="*/ 107156 h 878681"/>
              <a:gd name="connsiteX86" fmla="*/ 240506 w 954881"/>
              <a:gd name="connsiteY86" fmla="*/ 126206 h 878681"/>
              <a:gd name="connsiteX87" fmla="*/ 207169 w 954881"/>
              <a:gd name="connsiteY87" fmla="*/ 128587 h 878681"/>
              <a:gd name="connsiteX88" fmla="*/ 192881 w 954881"/>
              <a:gd name="connsiteY88" fmla="*/ 128587 h 878681"/>
              <a:gd name="connsiteX89" fmla="*/ 169069 w 954881"/>
              <a:gd name="connsiteY89" fmla="*/ 159543 h 878681"/>
              <a:gd name="connsiteX90" fmla="*/ 164306 w 954881"/>
              <a:gd name="connsiteY90" fmla="*/ 185737 h 878681"/>
              <a:gd name="connsiteX91" fmla="*/ 180975 w 954881"/>
              <a:gd name="connsiteY91" fmla="*/ 202406 h 878681"/>
              <a:gd name="connsiteX92" fmla="*/ 180975 w 954881"/>
              <a:gd name="connsiteY92" fmla="*/ 202406 h 878681"/>
              <a:gd name="connsiteX93" fmla="*/ 166687 w 954881"/>
              <a:gd name="connsiteY93" fmla="*/ 235743 h 878681"/>
              <a:gd name="connsiteX94" fmla="*/ 150019 w 954881"/>
              <a:gd name="connsiteY94" fmla="*/ 264318 h 878681"/>
              <a:gd name="connsiteX95" fmla="*/ 147637 w 954881"/>
              <a:gd name="connsiteY95" fmla="*/ 269081 h 878681"/>
              <a:gd name="connsiteX96" fmla="*/ 123825 w 954881"/>
              <a:gd name="connsiteY96" fmla="*/ 266700 h 878681"/>
              <a:gd name="connsiteX97" fmla="*/ 119062 w 954881"/>
              <a:gd name="connsiteY97" fmla="*/ 295275 h 878681"/>
              <a:gd name="connsiteX98" fmla="*/ 111919 w 954881"/>
              <a:gd name="connsiteY98" fmla="*/ 309562 h 878681"/>
              <a:gd name="connsiteX99" fmla="*/ 116681 w 954881"/>
              <a:gd name="connsiteY99" fmla="*/ 335756 h 878681"/>
              <a:gd name="connsiteX100" fmla="*/ 116681 w 954881"/>
              <a:gd name="connsiteY100" fmla="*/ 359568 h 878681"/>
              <a:gd name="connsiteX101" fmla="*/ 114300 w 954881"/>
              <a:gd name="connsiteY101" fmla="*/ 388143 h 878681"/>
              <a:gd name="connsiteX102" fmla="*/ 126206 w 954881"/>
              <a:gd name="connsiteY102" fmla="*/ 392906 h 878681"/>
              <a:gd name="connsiteX103" fmla="*/ 109537 w 954881"/>
              <a:gd name="connsiteY103" fmla="*/ 416718 h 878681"/>
              <a:gd name="connsiteX104" fmla="*/ 102394 w 954881"/>
              <a:gd name="connsiteY104" fmla="*/ 447675 h 878681"/>
              <a:gd name="connsiteX105" fmla="*/ 95250 w 954881"/>
              <a:gd name="connsiteY105" fmla="*/ 483393 h 878681"/>
              <a:gd name="connsiteX106" fmla="*/ 116681 w 954881"/>
              <a:gd name="connsiteY106" fmla="*/ 488156 h 878681"/>
              <a:gd name="connsiteX107" fmla="*/ 121444 w 954881"/>
              <a:gd name="connsiteY107" fmla="*/ 500062 h 878681"/>
              <a:gd name="connsiteX108" fmla="*/ 121444 w 954881"/>
              <a:gd name="connsiteY108" fmla="*/ 500062 h 878681"/>
              <a:gd name="connsiteX109" fmla="*/ 92869 w 954881"/>
              <a:gd name="connsiteY109" fmla="*/ 516731 h 878681"/>
              <a:gd name="connsiteX110" fmla="*/ 78581 w 954881"/>
              <a:gd name="connsiteY110" fmla="*/ 550068 h 878681"/>
              <a:gd name="connsiteX111" fmla="*/ 78581 w 954881"/>
              <a:gd name="connsiteY111" fmla="*/ 550068 h 878681"/>
              <a:gd name="connsiteX112" fmla="*/ 88106 w 954881"/>
              <a:gd name="connsiteY112" fmla="*/ 581025 h 878681"/>
              <a:gd name="connsiteX113" fmla="*/ 88106 w 954881"/>
              <a:gd name="connsiteY113" fmla="*/ 614362 h 878681"/>
              <a:gd name="connsiteX114" fmla="*/ 88106 w 954881"/>
              <a:gd name="connsiteY114" fmla="*/ 635793 h 878681"/>
              <a:gd name="connsiteX115" fmla="*/ 83344 w 954881"/>
              <a:gd name="connsiteY115" fmla="*/ 652462 h 878681"/>
              <a:gd name="connsiteX116" fmla="*/ 73819 w 954881"/>
              <a:gd name="connsiteY116" fmla="*/ 659606 h 878681"/>
              <a:gd name="connsiteX117" fmla="*/ 80962 w 954881"/>
              <a:gd name="connsiteY117" fmla="*/ 676275 h 878681"/>
              <a:gd name="connsiteX118" fmla="*/ 69056 w 954881"/>
              <a:gd name="connsiteY118" fmla="*/ 692943 h 878681"/>
              <a:gd name="connsiteX119" fmla="*/ 54769 w 954881"/>
              <a:gd name="connsiteY119" fmla="*/ 707231 h 878681"/>
              <a:gd name="connsiteX120" fmla="*/ 33337 w 954881"/>
              <a:gd name="connsiteY120" fmla="*/ 702468 h 878681"/>
              <a:gd name="connsiteX121" fmla="*/ 38100 w 954881"/>
              <a:gd name="connsiteY121" fmla="*/ 726281 h 878681"/>
              <a:gd name="connsiteX122" fmla="*/ 38100 w 954881"/>
              <a:gd name="connsiteY122" fmla="*/ 726281 h 878681"/>
              <a:gd name="connsiteX123" fmla="*/ 85725 w 954881"/>
              <a:gd name="connsiteY123" fmla="*/ 733425 h 878681"/>
              <a:gd name="connsiteX124" fmla="*/ 104775 w 954881"/>
              <a:gd name="connsiteY124" fmla="*/ 733425 h 878681"/>
              <a:gd name="connsiteX125" fmla="*/ 111919 w 954881"/>
              <a:gd name="connsiteY125" fmla="*/ 742950 h 878681"/>
              <a:gd name="connsiteX126" fmla="*/ 88106 w 954881"/>
              <a:gd name="connsiteY126" fmla="*/ 757237 h 878681"/>
              <a:gd name="connsiteX127" fmla="*/ 83344 w 954881"/>
              <a:gd name="connsiteY127" fmla="*/ 773906 h 878681"/>
              <a:gd name="connsiteX128" fmla="*/ 92869 w 954881"/>
              <a:gd name="connsiteY128" fmla="*/ 792956 h 878681"/>
              <a:gd name="connsiteX129" fmla="*/ 92869 w 954881"/>
              <a:gd name="connsiteY129" fmla="*/ 800100 h 878681"/>
              <a:gd name="connsiteX130" fmla="*/ 92869 w 954881"/>
              <a:gd name="connsiteY130" fmla="*/ 800100 h 878681"/>
              <a:gd name="connsiteX131" fmla="*/ 90487 w 954881"/>
              <a:gd name="connsiteY131" fmla="*/ 814387 h 878681"/>
              <a:gd name="connsiteX132" fmla="*/ 66675 w 954881"/>
              <a:gd name="connsiteY132" fmla="*/ 819150 h 878681"/>
              <a:gd name="connsiteX133" fmla="*/ 42862 w 954881"/>
              <a:gd name="connsiteY133" fmla="*/ 816768 h 878681"/>
              <a:gd name="connsiteX134" fmla="*/ 0 w 954881"/>
              <a:gd name="connsiteY134" fmla="*/ 852487 h 878681"/>
              <a:gd name="connsiteX0" fmla="*/ 0 w 954881"/>
              <a:gd name="connsiteY0" fmla="*/ 852487 h 878681"/>
              <a:gd name="connsiteX1" fmla="*/ 54769 w 954881"/>
              <a:gd name="connsiteY1" fmla="*/ 864393 h 878681"/>
              <a:gd name="connsiteX2" fmla="*/ 130969 w 954881"/>
              <a:gd name="connsiteY2" fmla="*/ 873918 h 878681"/>
              <a:gd name="connsiteX3" fmla="*/ 164306 w 954881"/>
              <a:gd name="connsiteY3" fmla="*/ 878681 h 878681"/>
              <a:gd name="connsiteX4" fmla="*/ 183356 w 954881"/>
              <a:gd name="connsiteY4" fmla="*/ 866775 h 878681"/>
              <a:gd name="connsiteX5" fmla="*/ 197644 w 954881"/>
              <a:gd name="connsiteY5" fmla="*/ 847725 h 878681"/>
              <a:gd name="connsiteX6" fmla="*/ 209550 w 954881"/>
              <a:gd name="connsiteY6" fmla="*/ 838200 h 878681"/>
              <a:gd name="connsiteX7" fmla="*/ 226219 w 954881"/>
              <a:gd name="connsiteY7" fmla="*/ 828675 h 878681"/>
              <a:gd name="connsiteX8" fmla="*/ 264319 w 954881"/>
              <a:gd name="connsiteY8" fmla="*/ 831056 h 878681"/>
              <a:gd name="connsiteX9" fmla="*/ 302419 w 954881"/>
              <a:gd name="connsiteY9" fmla="*/ 840581 h 878681"/>
              <a:gd name="connsiteX10" fmla="*/ 326231 w 954881"/>
              <a:gd name="connsiteY10" fmla="*/ 821531 h 878681"/>
              <a:gd name="connsiteX11" fmla="*/ 338137 w 954881"/>
              <a:gd name="connsiteY11" fmla="*/ 800100 h 878681"/>
              <a:gd name="connsiteX12" fmla="*/ 378619 w 954881"/>
              <a:gd name="connsiteY12" fmla="*/ 797718 h 878681"/>
              <a:gd name="connsiteX13" fmla="*/ 395287 w 954881"/>
              <a:gd name="connsiteY13" fmla="*/ 783431 h 878681"/>
              <a:gd name="connsiteX14" fmla="*/ 397669 w 954881"/>
              <a:gd name="connsiteY14" fmla="*/ 757237 h 878681"/>
              <a:gd name="connsiteX15" fmla="*/ 404812 w 954881"/>
              <a:gd name="connsiteY15" fmla="*/ 728662 h 878681"/>
              <a:gd name="connsiteX16" fmla="*/ 423862 w 954881"/>
              <a:gd name="connsiteY16" fmla="*/ 714375 h 878681"/>
              <a:gd name="connsiteX17" fmla="*/ 471487 w 954881"/>
              <a:gd name="connsiteY17" fmla="*/ 711993 h 878681"/>
              <a:gd name="connsiteX18" fmla="*/ 495300 w 954881"/>
              <a:gd name="connsiteY18" fmla="*/ 697706 h 878681"/>
              <a:gd name="connsiteX19" fmla="*/ 533400 w 954881"/>
              <a:gd name="connsiteY19" fmla="*/ 690562 h 878681"/>
              <a:gd name="connsiteX20" fmla="*/ 545306 w 954881"/>
              <a:gd name="connsiteY20" fmla="*/ 711993 h 878681"/>
              <a:gd name="connsiteX21" fmla="*/ 564356 w 954881"/>
              <a:gd name="connsiteY21" fmla="*/ 707231 h 878681"/>
              <a:gd name="connsiteX22" fmla="*/ 573881 w 954881"/>
              <a:gd name="connsiteY22" fmla="*/ 688181 h 878681"/>
              <a:gd name="connsiteX23" fmla="*/ 581025 w 954881"/>
              <a:gd name="connsiteY23" fmla="*/ 673893 h 878681"/>
              <a:gd name="connsiteX24" fmla="*/ 581025 w 954881"/>
              <a:gd name="connsiteY24" fmla="*/ 661987 h 878681"/>
              <a:gd name="connsiteX25" fmla="*/ 597694 w 954881"/>
              <a:gd name="connsiteY25" fmla="*/ 635793 h 878681"/>
              <a:gd name="connsiteX26" fmla="*/ 597694 w 954881"/>
              <a:gd name="connsiteY26" fmla="*/ 635793 h 878681"/>
              <a:gd name="connsiteX27" fmla="*/ 640556 w 954881"/>
              <a:gd name="connsiteY27" fmla="*/ 647700 h 878681"/>
              <a:gd name="connsiteX28" fmla="*/ 647700 w 954881"/>
              <a:gd name="connsiteY28" fmla="*/ 664368 h 878681"/>
              <a:gd name="connsiteX29" fmla="*/ 666750 w 954881"/>
              <a:gd name="connsiteY29" fmla="*/ 678656 h 878681"/>
              <a:gd name="connsiteX30" fmla="*/ 666750 w 954881"/>
              <a:gd name="connsiteY30" fmla="*/ 678656 h 878681"/>
              <a:gd name="connsiteX31" fmla="*/ 697706 w 954881"/>
              <a:gd name="connsiteY31" fmla="*/ 673893 h 878681"/>
              <a:gd name="connsiteX32" fmla="*/ 697706 w 954881"/>
              <a:gd name="connsiteY32" fmla="*/ 645318 h 878681"/>
              <a:gd name="connsiteX33" fmla="*/ 695325 w 954881"/>
              <a:gd name="connsiteY33" fmla="*/ 626268 h 878681"/>
              <a:gd name="connsiteX34" fmla="*/ 723900 w 954881"/>
              <a:gd name="connsiteY34" fmla="*/ 602456 h 878681"/>
              <a:gd name="connsiteX35" fmla="*/ 757237 w 954881"/>
              <a:gd name="connsiteY35" fmla="*/ 597693 h 878681"/>
              <a:gd name="connsiteX36" fmla="*/ 776287 w 954881"/>
              <a:gd name="connsiteY36" fmla="*/ 585787 h 878681"/>
              <a:gd name="connsiteX37" fmla="*/ 802481 w 954881"/>
              <a:gd name="connsiteY37" fmla="*/ 573881 h 878681"/>
              <a:gd name="connsiteX38" fmla="*/ 842962 w 954881"/>
              <a:gd name="connsiteY38" fmla="*/ 573881 h 878681"/>
              <a:gd name="connsiteX39" fmla="*/ 869156 w 954881"/>
              <a:gd name="connsiteY39" fmla="*/ 578643 h 878681"/>
              <a:gd name="connsiteX40" fmla="*/ 895350 w 954881"/>
              <a:gd name="connsiteY40" fmla="*/ 557212 h 878681"/>
              <a:gd name="connsiteX41" fmla="*/ 900112 w 954881"/>
              <a:gd name="connsiteY41" fmla="*/ 504825 h 878681"/>
              <a:gd name="connsiteX42" fmla="*/ 921544 w 954881"/>
              <a:gd name="connsiteY42" fmla="*/ 471487 h 878681"/>
              <a:gd name="connsiteX43" fmla="*/ 952500 w 954881"/>
              <a:gd name="connsiteY43" fmla="*/ 440531 h 878681"/>
              <a:gd name="connsiteX44" fmla="*/ 954881 w 954881"/>
              <a:gd name="connsiteY44" fmla="*/ 419100 h 878681"/>
              <a:gd name="connsiteX45" fmla="*/ 933450 w 954881"/>
              <a:gd name="connsiteY45" fmla="*/ 421481 h 878681"/>
              <a:gd name="connsiteX46" fmla="*/ 909637 w 954881"/>
              <a:gd name="connsiteY46" fmla="*/ 438150 h 878681"/>
              <a:gd name="connsiteX47" fmla="*/ 885825 w 954881"/>
              <a:gd name="connsiteY47" fmla="*/ 442912 h 878681"/>
              <a:gd name="connsiteX48" fmla="*/ 885825 w 954881"/>
              <a:gd name="connsiteY48" fmla="*/ 442912 h 878681"/>
              <a:gd name="connsiteX49" fmla="*/ 850106 w 954881"/>
              <a:gd name="connsiteY49" fmla="*/ 438150 h 878681"/>
              <a:gd name="connsiteX50" fmla="*/ 800100 w 954881"/>
              <a:gd name="connsiteY50" fmla="*/ 438150 h 878681"/>
              <a:gd name="connsiteX51" fmla="*/ 792956 w 954881"/>
              <a:gd name="connsiteY51" fmla="*/ 400050 h 878681"/>
              <a:gd name="connsiteX52" fmla="*/ 792956 w 954881"/>
              <a:gd name="connsiteY52" fmla="*/ 373856 h 878681"/>
              <a:gd name="connsiteX53" fmla="*/ 788194 w 954881"/>
              <a:gd name="connsiteY53" fmla="*/ 359568 h 878681"/>
              <a:gd name="connsiteX54" fmla="*/ 766762 w 954881"/>
              <a:gd name="connsiteY54" fmla="*/ 373856 h 878681"/>
              <a:gd name="connsiteX55" fmla="*/ 750094 w 954881"/>
              <a:gd name="connsiteY55" fmla="*/ 366712 h 878681"/>
              <a:gd name="connsiteX56" fmla="*/ 738187 w 954881"/>
              <a:gd name="connsiteY56" fmla="*/ 350043 h 878681"/>
              <a:gd name="connsiteX57" fmla="*/ 740569 w 954881"/>
              <a:gd name="connsiteY57" fmla="*/ 326231 h 878681"/>
              <a:gd name="connsiteX58" fmla="*/ 728662 w 954881"/>
              <a:gd name="connsiteY58" fmla="*/ 300037 h 878681"/>
              <a:gd name="connsiteX59" fmla="*/ 700087 w 954881"/>
              <a:gd name="connsiteY59" fmla="*/ 266700 h 878681"/>
              <a:gd name="connsiteX60" fmla="*/ 676275 w 954881"/>
              <a:gd name="connsiteY60" fmla="*/ 271462 h 878681"/>
              <a:gd name="connsiteX61" fmla="*/ 647700 w 954881"/>
              <a:gd name="connsiteY61" fmla="*/ 252412 h 878681"/>
              <a:gd name="connsiteX62" fmla="*/ 604837 w 954881"/>
              <a:gd name="connsiteY62" fmla="*/ 252412 h 878681"/>
              <a:gd name="connsiteX63" fmla="*/ 590550 w 954881"/>
              <a:gd name="connsiteY63" fmla="*/ 238125 h 878681"/>
              <a:gd name="connsiteX64" fmla="*/ 581025 w 954881"/>
              <a:gd name="connsiteY64" fmla="*/ 197643 h 878681"/>
              <a:gd name="connsiteX65" fmla="*/ 576262 w 954881"/>
              <a:gd name="connsiteY65" fmla="*/ 176212 h 878681"/>
              <a:gd name="connsiteX66" fmla="*/ 581025 w 954881"/>
              <a:gd name="connsiteY66" fmla="*/ 152400 h 878681"/>
              <a:gd name="connsiteX67" fmla="*/ 590550 w 954881"/>
              <a:gd name="connsiteY67" fmla="*/ 123825 h 878681"/>
              <a:gd name="connsiteX68" fmla="*/ 585787 w 954881"/>
              <a:gd name="connsiteY68" fmla="*/ 95250 h 878681"/>
              <a:gd name="connsiteX69" fmla="*/ 559594 w 954881"/>
              <a:gd name="connsiteY69" fmla="*/ 71437 h 878681"/>
              <a:gd name="connsiteX70" fmla="*/ 533400 w 954881"/>
              <a:gd name="connsiteY70" fmla="*/ 71437 h 878681"/>
              <a:gd name="connsiteX71" fmla="*/ 533400 w 954881"/>
              <a:gd name="connsiteY71" fmla="*/ 83343 h 878681"/>
              <a:gd name="connsiteX72" fmla="*/ 497681 w 954881"/>
              <a:gd name="connsiteY72" fmla="*/ 83343 h 878681"/>
              <a:gd name="connsiteX73" fmla="*/ 454819 w 954881"/>
              <a:gd name="connsiteY73" fmla="*/ 54768 h 878681"/>
              <a:gd name="connsiteX74" fmla="*/ 442912 w 954881"/>
              <a:gd name="connsiteY74" fmla="*/ 80962 h 878681"/>
              <a:gd name="connsiteX75" fmla="*/ 423862 w 954881"/>
              <a:gd name="connsiteY75" fmla="*/ 76200 h 878681"/>
              <a:gd name="connsiteX76" fmla="*/ 392906 w 954881"/>
              <a:gd name="connsiteY76" fmla="*/ 59531 h 878681"/>
              <a:gd name="connsiteX77" fmla="*/ 378619 w 954881"/>
              <a:gd name="connsiteY77" fmla="*/ 33337 h 878681"/>
              <a:gd name="connsiteX78" fmla="*/ 330994 w 954881"/>
              <a:gd name="connsiteY78" fmla="*/ 26193 h 878681"/>
              <a:gd name="connsiteX79" fmla="*/ 302419 w 954881"/>
              <a:gd name="connsiteY79" fmla="*/ 16668 h 878681"/>
              <a:gd name="connsiteX80" fmla="*/ 278606 w 954881"/>
              <a:gd name="connsiteY80" fmla="*/ 0 h 878681"/>
              <a:gd name="connsiteX81" fmla="*/ 276225 w 954881"/>
              <a:gd name="connsiteY81" fmla="*/ 14287 h 878681"/>
              <a:gd name="connsiteX82" fmla="*/ 280987 w 954881"/>
              <a:gd name="connsiteY82" fmla="*/ 21431 h 878681"/>
              <a:gd name="connsiteX83" fmla="*/ 271462 w 954881"/>
              <a:gd name="connsiteY83" fmla="*/ 52387 h 878681"/>
              <a:gd name="connsiteX84" fmla="*/ 261937 w 954881"/>
              <a:gd name="connsiteY84" fmla="*/ 80962 h 878681"/>
              <a:gd name="connsiteX85" fmla="*/ 250031 w 954881"/>
              <a:gd name="connsiteY85" fmla="*/ 107156 h 878681"/>
              <a:gd name="connsiteX86" fmla="*/ 240506 w 954881"/>
              <a:gd name="connsiteY86" fmla="*/ 126206 h 878681"/>
              <a:gd name="connsiteX87" fmla="*/ 207169 w 954881"/>
              <a:gd name="connsiteY87" fmla="*/ 128587 h 878681"/>
              <a:gd name="connsiteX88" fmla="*/ 192881 w 954881"/>
              <a:gd name="connsiteY88" fmla="*/ 128587 h 878681"/>
              <a:gd name="connsiteX89" fmla="*/ 169069 w 954881"/>
              <a:gd name="connsiteY89" fmla="*/ 159543 h 878681"/>
              <a:gd name="connsiteX90" fmla="*/ 164306 w 954881"/>
              <a:gd name="connsiteY90" fmla="*/ 185737 h 878681"/>
              <a:gd name="connsiteX91" fmla="*/ 180975 w 954881"/>
              <a:gd name="connsiteY91" fmla="*/ 202406 h 878681"/>
              <a:gd name="connsiteX92" fmla="*/ 180975 w 954881"/>
              <a:gd name="connsiteY92" fmla="*/ 202406 h 878681"/>
              <a:gd name="connsiteX93" fmla="*/ 166687 w 954881"/>
              <a:gd name="connsiteY93" fmla="*/ 235743 h 878681"/>
              <a:gd name="connsiteX94" fmla="*/ 150019 w 954881"/>
              <a:gd name="connsiteY94" fmla="*/ 264318 h 878681"/>
              <a:gd name="connsiteX95" fmla="*/ 147637 w 954881"/>
              <a:gd name="connsiteY95" fmla="*/ 269081 h 878681"/>
              <a:gd name="connsiteX96" fmla="*/ 123825 w 954881"/>
              <a:gd name="connsiteY96" fmla="*/ 266700 h 878681"/>
              <a:gd name="connsiteX97" fmla="*/ 119062 w 954881"/>
              <a:gd name="connsiteY97" fmla="*/ 295275 h 878681"/>
              <a:gd name="connsiteX98" fmla="*/ 111919 w 954881"/>
              <a:gd name="connsiteY98" fmla="*/ 309562 h 878681"/>
              <a:gd name="connsiteX99" fmla="*/ 116681 w 954881"/>
              <a:gd name="connsiteY99" fmla="*/ 335756 h 878681"/>
              <a:gd name="connsiteX100" fmla="*/ 116681 w 954881"/>
              <a:gd name="connsiteY100" fmla="*/ 359568 h 878681"/>
              <a:gd name="connsiteX101" fmla="*/ 114300 w 954881"/>
              <a:gd name="connsiteY101" fmla="*/ 388143 h 878681"/>
              <a:gd name="connsiteX102" fmla="*/ 126206 w 954881"/>
              <a:gd name="connsiteY102" fmla="*/ 392906 h 878681"/>
              <a:gd name="connsiteX103" fmla="*/ 109537 w 954881"/>
              <a:gd name="connsiteY103" fmla="*/ 416718 h 878681"/>
              <a:gd name="connsiteX104" fmla="*/ 102394 w 954881"/>
              <a:gd name="connsiteY104" fmla="*/ 447675 h 878681"/>
              <a:gd name="connsiteX105" fmla="*/ 95250 w 954881"/>
              <a:gd name="connsiteY105" fmla="*/ 483393 h 878681"/>
              <a:gd name="connsiteX106" fmla="*/ 116681 w 954881"/>
              <a:gd name="connsiteY106" fmla="*/ 488156 h 878681"/>
              <a:gd name="connsiteX107" fmla="*/ 121444 w 954881"/>
              <a:gd name="connsiteY107" fmla="*/ 500062 h 878681"/>
              <a:gd name="connsiteX108" fmla="*/ 121444 w 954881"/>
              <a:gd name="connsiteY108" fmla="*/ 500062 h 878681"/>
              <a:gd name="connsiteX109" fmla="*/ 92869 w 954881"/>
              <a:gd name="connsiteY109" fmla="*/ 516731 h 878681"/>
              <a:gd name="connsiteX110" fmla="*/ 78581 w 954881"/>
              <a:gd name="connsiteY110" fmla="*/ 550068 h 878681"/>
              <a:gd name="connsiteX111" fmla="*/ 78581 w 954881"/>
              <a:gd name="connsiteY111" fmla="*/ 550068 h 878681"/>
              <a:gd name="connsiteX112" fmla="*/ 88106 w 954881"/>
              <a:gd name="connsiteY112" fmla="*/ 581025 h 878681"/>
              <a:gd name="connsiteX113" fmla="*/ 88106 w 954881"/>
              <a:gd name="connsiteY113" fmla="*/ 614362 h 878681"/>
              <a:gd name="connsiteX114" fmla="*/ 88106 w 954881"/>
              <a:gd name="connsiteY114" fmla="*/ 635793 h 878681"/>
              <a:gd name="connsiteX115" fmla="*/ 83344 w 954881"/>
              <a:gd name="connsiteY115" fmla="*/ 652462 h 878681"/>
              <a:gd name="connsiteX116" fmla="*/ 73819 w 954881"/>
              <a:gd name="connsiteY116" fmla="*/ 659606 h 878681"/>
              <a:gd name="connsiteX117" fmla="*/ 80962 w 954881"/>
              <a:gd name="connsiteY117" fmla="*/ 676275 h 878681"/>
              <a:gd name="connsiteX118" fmla="*/ 69056 w 954881"/>
              <a:gd name="connsiteY118" fmla="*/ 692943 h 878681"/>
              <a:gd name="connsiteX119" fmla="*/ 54769 w 954881"/>
              <a:gd name="connsiteY119" fmla="*/ 707231 h 878681"/>
              <a:gd name="connsiteX120" fmla="*/ 33337 w 954881"/>
              <a:gd name="connsiteY120" fmla="*/ 702468 h 878681"/>
              <a:gd name="connsiteX121" fmla="*/ 38100 w 954881"/>
              <a:gd name="connsiteY121" fmla="*/ 726281 h 878681"/>
              <a:gd name="connsiteX122" fmla="*/ 38100 w 954881"/>
              <a:gd name="connsiteY122" fmla="*/ 726281 h 878681"/>
              <a:gd name="connsiteX123" fmla="*/ 85725 w 954881"/>
              <a:gd name="connsiteY123" fmla="*/ 733425 h 878681"/>
              <a:gd name="connsiteX124" fmla="*/ 104775 w 954881"/>
              <a:gd name="connsiteY124" fmla="*/ 733425 h 878681"/>
              <a:gd name="connsiteX125" fmla="*/ 111919 w 954881"/>
              <a:gd name="connsiteY125" fmla="*/ 742950 h 878681"/>
              <a:gd name="connsiteX126" fmla="*/ 88106 w 954881"/>
              <a:gd name="connsiteY126" fmla="*/ 757237 h 878681"/>
              <a:gd name="connsiteX127" fmla="*/ 83344 w 954881"/>
              <a:gd name="connsiteY127" fmla="*/ 773906 h 878681"/>
              <a:gd name="connsiteX128" fmla="*/ 92869 w 954881"/>
              <a:gd name="connsiteY128" fmla="*/ 792956 h 878681"/>
              <a:gd name="connsiteX129" fmla="*/ 92869 w 954881"/>
              <a:gd name="connsiteY129" fmla="*/ 800100 h 878681"/>
              <a:gd name="connsiteX130" fmla="*/ 92869 w 954881"/>
              <a:gd name="connsiteY130" fmla="*/ 800100 h 878681"/>
              <a:gd name="connsiteX131" fmla="*/ 90487 w 954881"/>
              <a:gd name="connsiteY131" fmla="*/ 814387 h 878681"/>
              <a:gd name="connsiteX132" fmla="*/ 66675 w 954881"/>
              <a:gd name="connsiteY132" fmla="*/ 819150 h 878681"/>
              <a:gd name="connsiteX133" fmla="*/ 42862 w 954881"/>
              <a:gd name="connsiteY133" fmla="*/ 816768 h 878681"/>
              <a:gd name="connsiteX134" fmla="*/ 5556 w 954881"/>
              <a:gd name="connsiteY134" fmla="*/ 827087 h 878681"/>
              <a:gd name="connsiteX135" fmla="*/ 0 w 954881"/>
              <a:gd name="connsiteY135" fmla="*/ 852487 h 8786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Lst>
            <a:rect l="l" t="t" r="r" b="b"/>
            <a:pathLst>
              <a:path w="954881" h="878681">
                <a:moveTo>
                  <a:pt x="0" y="852487"/>
                </a:moveTo>
                <a:lnTo>
                  <a:pt x="54769" y="864393"/>
                </a:lnTo>
                <a:lnTo>
                  <a:pt x="130969" y="873918"/>
                </a:lnTo>
                <a:lnTo>
                  <a:pt x="164306" y="878681"/>
                </a:lnTo>
                <a:lnTo>
                  <a:pt x="183356" y="866775"/>
                </a:lnTo>
                <a:cubicBezTo>
                  <a:pt x="195915" y="849192"/>
                  <a:pt x="190433" y="854933"/>
                  <a:pt x="197644" y="847725"/>
                </a:cubicBezTo>
                <a:lnTo>
                  <a:pt x="209550" y="838200"/>
                </a:lnTo>
                <a:lnTo>
                  <a:pt x="226219" y="828675"/>
                </a:lnTo>
                <a:lnTo>
                  <a:pt x="264319" y="831056"/>
                </a:lnTo>
                <a:lnTo>
                  <a:pt x="302419" y="840581"/>
                </a:lnTo>
                <a:lnTo>
                  <a:pt x="326231" y="821531"/>
                </a:lnTo>
                <a:lnTo>
                  <a:pt x="338137" y="800100"/>
                </a:lnTo>
                <a:lnTo>
                  <a:pt x="378619" y="797718"/>
                </a:lnTo>
                <a:lnTo>
                  <a:pt x="395287" y="783431"/>
                </a:lnTo>
                <a:lnTo>
                  <a:pt x="397669" y="757237"/>
                </a:lnTo>
                <a:lnTo>
                  <a:pt x="404812" y="728662"/>
                </a:lnTo>
                <a:lnTo>
                  <a:pt x="423862" y="714375"/>
                </a:lnTo>
                <a:lnTo>
                  <a:pt x="471487" y="711993"/>
                </a:lnTo>
                <a:lnTo>
                  <a:pt x="495300" y="697706"/>
                </a:lnTo>
                <a:lnTo>
                  <a:pt x="533400" y="690562"/>
                </a:lnTo>
                <a:lnTo>
                  <a:pt x="545306" y="711993"/>
                </a:lnTo>
                <a:lnTo>
                  <a:pt x="564356" y="707231"/>
                </a:lnTo>
                <a:lnTo>
                  <a:pt x="573881" y="688181"/>
                </a:lnTo>
                <a:lnTo>
                  <a:pt x="581025" y="673893"/>
                </a:lnTo>
                <a:lnTo>
                  <a:pt x="581025" y="661987"/>
                </a:lnTo>
                <a:lnTo>
                  <a:pt x="597694" y="635793"/>
                </a:lnTo>
                <a:lnTo>
                  <a:pt x="597694" y="635793"/>
                </a:lnTo>
                <a:lnTo>
                  <a:pt x="640556" y="647700"/>
                </a:lnTo>
                <a:lnTo>
                  <a:pt x="647700" y="664368"/>
                </a:lnTo>
                <a:cubicBezTo>
                  <a:pt x="665282" y="676927"/>
                  <a:pt x="659541" y="671447"/>
                  <a:pt x="666750" y="678656"/>
                </a:cubicBezTo>
                <a:lnTo>
                  <a:pt x="666750" y="678656"/>
                </a:lnTo>
                <a:lnTo>
                  <a:pt x="697706" y="673893"/>
                </a:lnTo>
                <a:lnTo>
                  <a:pt x="697706" y="645318"/>
                </a:lnTo>
                <a:lnTo>
                  <a:pt x="695325" y="626268"/>
                </a:lnTo>
                <a:lnTo>
                  <a:pt x="723900" y="602456"/>
                </a:lnTo>
                <a:lnTo>
                  <a:pt x="757237" y="597693"/>
                </a:lnTo>
                <a:lnTo>
                  <a:pt x="776287" y="585787"/>
                </a:lnTo>
                <a:lnTo>
                  <a:pt x="802481" y="573881"/>
                </a:lnTo>
                <a:lnTo>
                  <a:pt x="842962" y="573881"/>
                </a:lnTo>
                <a:lnTo>
                  <a:pt x="869156" y="578643"/>
                </a:lnTo>
                <a:lnTo>
                  <a:pt x="895350" y="557212"/>
                </a:lnTo>
                <a:lnTo>
                  <a:pt x="900112" y="504825"/>
                </a:lnTo>
                <a:lnTo>
                  <a:pt x="921544" y="471487"/>
                </a:lnTo>
                <a:lnTo>
                  <a:pt x="952500" y="440531"/>
                </a:lnTo>
                <a:lnTo>
                  <a:pt x="954881" y="419100"/>
                </a:lnTo>
                <a:lnTo>
                  <a:pt x="933450" y="421481"/>
                </a:lnTo>
                <a:lnTo>
                  <a:pt x="909637" y="438150"/>
                </a:lnTo>
                <a:lnTo>
                  <a:pt x="885825" y="442912"/>
                </a:lnTo>
                <a:lnTo>
                  <a:pt x="885825" y="442912"/>
                </a:lnTo>
                <a:lnTo>
                  <a:pt x="850106" y="438150"/>
                </a:lnTo>
                <a:lnTo>
                  <a:pt x="800100" y="438150"/>
                </a:lnTo>
                <a:lnTo>
                  <a:pt x="792956" y="400050"/>
                </a:lnTo>
                <a:lnTo>
                  <a:pt x="792956" y="373856"/>
                </a:lnTo>
                <a:lnTo>
                  <a:pt x="788194" y="359568"/>
                </a:lnTo>
                <a:lnTo>
                  <a:pt x="766762" y="373856"/>
                </a:lnTo>
                <a:lnTo>
                  <a:pt x="750094" y="366712"/>
                </a:lnTo>
                <a:lnTo>
                  <a:pt x="738187" y="350043"/>
                </a:lnTo>
                <a:lnTo>
                  <a:pt x="740569" y="326231"/>
                </a:lnTo>
                <a:lnTo>
                  <a:pt x="728662" y="300037"/>
                </a:lnTo>
                <a:lnTo>
                  <a:pt x="700087" y="266700"/>
                </a:lnTo>
                <a:lnTo>
                  <a:pt x="676275" y="271462"/>
                </a:lnTo>
                <a:lnTo>
                  <a:pt x="647700" y="252412"/>
                </a:lnTo>
                <a:lnTo>
                  <a:pt x="604837" y="252412"/>
                </a:lnTo>
                <a:lnTo>
                  <a:pt x="590550" y="238125"/>
                </a:lnTo>
                <a:lnTo>
                  <a:pt x="581025" y="197643"/>
                </a:lnTo>
                <a:lnTo>
                  <a:pt x="576262" y="176212"/>
                </a:lnTo>
                <a:lnTo>
                  <a:pt x="581025" y="152400"/>
                </a:lnTo>
                <a:lnTo>
                  <a:pt x="590550" y="123825"/>
                </a:lnTo>
                <a:lnTo>
                  <a:pt x="585787" y="95250"/>
                </a:lnTo>
                <a:lnTo>
                  <a:pt x="559594" y="71437"/>
                </a:lnTo>
                <a:lnTo>
                  <a:pt x="533400" y="71437"/>
                </a:lnTo>
                <a:lnTo>
                  <a:pt x="533400" y="83343"/>
                </a:lnTo>
                <a:lnTo>
                  <a:pt x="497681" y="83343"/>
                </a:lnTo>
                <a:lnTo>
                  <a:pt x="454819" y="54768"/>
                </a:lnTo>
                <a:lnTo>
                  <a:pt x="442912" y="80962"/>
                </a:lnTo>
                <a:lnTo>
                  <a:pt x="423862" y="76200"/>
                </a:lnTo>
                <a:lnTo>
                  <a:pt x="392906" y="59531"/>
                </a:lnTo>
                <a:lnTo>
                  <a:pt x="378619" y="33337"/>
                </a:lnTo>
                <a:lnTo>
                  <a:pt x="330994" y="26193"/>
                </a:lnTo>
                <a:lnTo>
                  <a:pt x="302419" y="16668"/>
                </a:lnTo>
                <a:lnTo>
                  <a:pt x="278606" y="0"/>
                </a:lnTo>
                <a:lnTo>
                  <a:pt x="276225" y="14287"/>
                </a:lnTo>
                <a:lnTo>
                  <a:pt x="280987" y="21431"/>
                </a:lnTo>
                <a:lnTo>
                  <a:pt x="271462" y="52387"/>
                </a:lnTo>
                <a:lnTo>
                  <a:pt x="261937" y="80962"/>
                </a:lnTo>
                <a:lnTo>
                  <a:pt x="250031" y="107156"/>
                </a:lnTo>
                <a:lnTo>
                  <a:pt x="240506" y="126206"/>
                </a:lnTo>
                <a:lnTo>
                  <a:pt x="207169" y="128587"/>
                </a:lnTo>
                <a:lnTo>
                  <a:pt x="192881" y="128587"/>
                </a:lnTo>
                <a:lnTo>
                  <a:pt x="169069" y="159543"/>
                </a:lnTo>
                <a:lnTo>
                  <a:pt x="164306" y="185737"/>
                </a:lnTo>
                <a:lnTo>
                  <a:pt x="180975" y="202406"/>
                </a:lnTo>
                <a:lnTo>
                  <a:pt x="180975" y="202406"/>
                </a:lnTo>
                <a:lnTo>
                  <a:pt x="166687" y="235743"/>
                </a:lnTo>
                <a:lnTo>
                  <a:pt x="150019" y="264318"/>
                </a:lnTo>
                <a:lnTo>
                  <a:pt x="147637" y="269081"/>
                </a:lnTo>
                <a:lnTo>
                  <a:pt x="123825" y="266700"/>
                </a:lnTo>
                <a:lnTo>
                  <a:pt x="119062" y="295275"/>
                </a:lnTo>
                <a:lnTo>
                  <a:pt x="111919" y="309562"/>
                </a:lnTo>
                <a:lnTo>
                  <a:pt x="116681" y="335756"/>
                </a:lnTo>
                <a:lnTo>
                  <a:pt x="116681" y="359568"/>
                </a:lnTo>
                <a:lnTo>
                  <a:pt x="114300" y="388143"/>
                </a:lnTo>
                <a:lnTo>
                  <a:pt x="126206" y="392906"/>
                </a:lnTo>
                <a:lnTo>
                  <a:pt x="109537" y="416718"/>
                </a:lnTo>
                <a:lnTo>
                  <a:pt x="102394" y="447675"/>
                </a:lnTo>
                <a:lnTo>
                  <a:pt x="95250" y="483393"/>
                </a:lnTo>
                <a:lnTo>
                  <a:pt x="116681" y="488156"/>
                </a:lnTo>
                <a:lnTo>
                  <a:pt x="121444" y="500062"/>
                </a:lnTo>
                <a:lnTo>
                  <a:pt x="121444" y="500062"/>
                </a:lnTo>
                <a:lnTo>
                  <a:pt x="92869" y="516731"/>
                </a:lnTo>
                <a:lnTo>
                  <a:pt x="78581" y="550068"/>
                </a:lnTo>
                <a:lnTo>
                  <a:pt x="78581" y="550068"/>
                </a:lnTo>
                <a:lnTo>
                  <a:pt x="88106" y="581025"/>
                </a:lnTo>
                <a:lnTo>
                  <a:pt x="88106" y="614362"/>
                </a:lnTo>
                <a:lnTo>
                  <a:pt x="88106" y="635793"/>
                </a:lnTo>
                <a:lnTo>
                  <a:pt x="83344" y="652462"/>
                </a:lnTo>
                <a:lnTo>
                  <a:pt x="73819" y="659606"/>
                </a:lnTo>
                <a:lnTo>
                  <a:pt x="80962" y="676275"/>
                </a:lnTo>
                <a:lnTo>
                  <a:pt x="69056" y="692943"/>
                </a:lnTo>
                <a:lnTo>
                  <a:pt x="54769" y="707231"/>
                </a:lnTo>
                <a:lnTo>
                  <a:pt x="33337" y="702468"/>
                </a:lnTo>
                <a:lnTo>
                  <a:pt x="38100" y="726281"/>
                </a:lnTo>
                <a:lnTo>
                  <a:pt x="38100" y="726281"/>
                </a:lnTo>
                <a:lnTo>
                  <a:pt x="85725" y="733425"/>
                </a:lnTo>
                <a:lnTo>
                  <a:pt x="104775" y="733425"/>
                </a:lnTo>
                <a:lnTo>
                  <a:pt x="111919" y="742950"/>
                </a:lnTo>
                <a:lnTo>
                  <a:pt x="88106" y="757237"/>
                </a:lnTo>
                <a:lnTo>
                  <a:pt x="83344" y="773906"/>
                </a:lnTo>
                <a:lnTo>
                  <a:pt x="92869" y="792956"/>
                </a:lnTo>
                <a:lnTo>
                  <a:pt x="92869" y="800100"/>
                </a:lnTo>
                <a:lnTo>
                  <a:pt x="92869" y="800100"/>
                </a:lnTo>
                <a:lnTo>
                  <a:pt x="90487" y="814387"/>
                </a:lnTo>
                <a:lnTo>
                  <a:pt x="66675" y="819150"/>
                </a:lnTo>
                <a:lnTo>
                  <a:pt x="42862" y="816768"/>
                </a:lnTo>
                <a:cubicBezTo>
                  <a:pt x="36777" y="823383"/>
                  <a:pt x="11641" y="820472"/>
                  <a:pt x="5556" y="827087"/>
                </a:cubicBezTo>
                <a:lnTo>
                  <a:pt x="0" y="852487"/>
                </a:lnTo>
                <a:close/>
              </a:path>
            </a:pathLst>
          </a:custGeom>
          <a:solidFill>
            <a:srgbClr val="FF0000"/>
          </a:solidFill>
          <a:ln w="9525">
            <a:solidFill>
              <a:schemeClr val="tx1"/>
            </a:solidFill>
            <a:round/>
            <a:headEnd/>
            <a:tailEnd/>
          </a:ln>
        </p:spPr>
        <p:txBody>
          <a:bodyPr/>
          <a:lstStyle/>
          <a:p>
            <a:endParaRPr lang="en-US" sz="1400" b="1">
              <a:solidFill>
                <a:srgbClr val="FF0000"/>
              </a:solidFill>
              <a:latin typeface="Calibri" pitchFamily="34" charset="0"/>
            </a:endParaRPr>
          </a:p>
        </p:txBody>
      </p:sp>
      <p:sp>
        <p:nvSpPr>
          <p:cNvPr id="4" name="Freeform 3"/>
          <p:cNvSpPr/>
          <p:nvPr/>
        </p:nvSpPr>
        <p:spPr>
          <a:xfrm>
            <a:off x="3657601" y="3453960"/>
            <a:ext cx="1195388" cy="1138873"/>
          </a:xfrm>
          <a:custGeom>
            <a:avLst/>
            <a:gdLst>
              <a:gd name="connsiteX0" fmla="*/ 50800 w 1593850"/>
              <a:gd name="connsiteY0" fmla="*/ 688975 h 1355725"/>
              <a:gd name="connsiteX1" fmla="*/ 50800 w 1593850"/>
              <a:gd name="connsiteY1" fmla="*/ 733425 h 1355725"/>
              <a:gd name="connsiteX2" fmla="*/ 66675 w 1593850"/>
              <a:gd name="connsiteY2" fmla="*/ 762000 h 1355725"/>
              <a:gd name="connsiteX3" fmla="*/ 92075 w 1593850"/>
              <a:gd name="connsiteY3" fmla="*/ 800100 h 1355725"/>
              <a:gd name="connsiteX4" fmla="*/ 69850 w 1593850"/>
              <a:gd name="connsiteY4" fmla="*/ 825500 h 1355725"/>
              <a:gd name="connsiteX5" fmla="*/ 69850 w 1593850"/>
              <a:gd name="connsiteY5" fmla="*/ 838200 h 1355725"/>
              <a:gd name="connsiteX6" fmla="*/ 53975 w 1593850"/>
              <a:gd name="connsiteY6" fmla="*/ 847725 h 1355725"/>
              <a:gd name="connsiteX7" fmla="*/ 38100 w 1593850"/>
              <a:gd name="connsiteY7" fmla="*/ 847725 h 1355725"/>
              <a:gd name="connsiteX8" fmla="*/ 38100 w 1593850"/>
              <a:gd name="connsiteY8" fmla="*/ 847725 h 1355725"/>
              <a:gd name="connsiteX9" fmla="*/ 9525 w 1593850"/>
              <a:gd name="connsiteY9" fmla="*/ 835025 h 1355725"/>
              <a:gd name="connsiteX10" fmla="*/ 6350 w 1593850"/>
              <a:gd name="connsiteY10" fmla="*/ 860425 h 1355725"/>
              <a:gd name="connsiteX11" fmla="*/ 9525 w 1593850"/>
              <a:gd name="connsiteY11" fmla="*/ 885825 h 1355725"/>
              <a:gd name="connsiteX12" fmla="*/ 3175 w 1593850"/>
              <a:gd name="connsiteY12" fmla="*/ 911225 h 1355725"/>
              <a:gd name="connsiteX13" fmla="*/ 0 w 1593850"/>
              <a:gd name="connsiteY13" fmla="*/ 936625 h 1355725"/>
              <a:gd name="connsiteX14" fmla="*/ 0 w 1593850"/>
              <a:gd name="connsiteY14" fmla="*/ 958850 h 1355725"/>
              <a:gd name="connsiteX15" fmla="*/ 28575 w 1593850"/>
              <a:gd name="connsiteY15" fmla="*/ 965200 h 1355725"/>
              <a:gd name="connsiteX16" fmla="*/ 31750 w 1593850"/>
              <a:gd name="connsiteY16" fmla="*/ 977900 h 1355725"/>
              <a:gd name="connsiteX17" fmla="*/ 31750 w 1593850"/>
              <a:gd name="connsiteY17" fmla="*/ 977900 h 1355725"/>
              <a:gd name="connsiteX18" fmla="*/ 28575 w 1593850"/>
              <a:gd name="connsiteY18" fmla="*/ 1009650 h 1355725"/>
              <a:gd name="connsiteX19" fmla="*/ 66675 w 1593850"/>
              <a:gd name="connsiteY19" fmla="*/ 1009650 h 1355725"/>
              <a:gd name="connsiteX20" fmla="*/ 82550 w 1593850"/>
              <a:gd name="connsiteY20" fmla="*/ 993775 h 1355725"/>
              <a:gd name="connsiteX21" fmla="*/ 92075 w 1593850"/>
              <a:gd name="connsiteY21" fmla="*/ 996950 h 1355725"/>
              <a:gd name="connsiteX22" fmla="*/ 114300 w 1593850"/>
              <a:gd name="connsiteY22" fmla="*/ 1016000 h 1355725"/>
              <a:gd name="connsiteX23" fmla="*/ 130175 w 1593850"/>
              <a:gd name="connsiteY23" fmla="*/ 1003300 h 1355725"/>
              <a:gd name="connsiteX24" fmla="*/ 142875 w 1593850"/>
              <a:gd name="connsiteY24" fmla="*/ 1012825 h 1355725"/>
              <a:gd name="connsiteX25" fmla="*/ 142875 w 1593850"/>
              <a:gd name="connsiteY25" fmla="*/ 1012825 h 1355725"/>
              <a:gd name="connsiteX26" fmla="*/ 127000 w 1593850"/>
              <a:gd name="connsiteY26" fmla="*/ 1038225 h 1355725"/>
              <a:gd name="connsiteX27" fmla="*/ 130175 w 1593850"/>
              <a:gd name="connsiteY27" fmla="*/ 1057275 h 1355725"/>
              <a:gd name="connsiteX28" fmla="*/ 133350 w 1593850"/>
              <a:gd name="connsiteY28" fmla="*/ 1073150 h 1355725"/>
              <a:gd name="connsiteX29" fmla="*/ 130175 w 1593850"/>
              <a:gd name="connsiteY29" fmla="*/ 1082675 h 1355725"/>
              <a:gd name="connsiteX30" fmla="*/ 120650 w 1593850"/>
              <a:gd name="connsiteY30" fmla="*/ 1082675 h 1355725"/>
              <a:gd name="connsiteX31" fmla="*/ 101600 w 1593850"/>
              <a:gd name="connsiteY31" fmla="*/ 1060450 h 1355725"/>
              <a:gd name="connsiteX32" fmla="*/ 82550 w 1593850"/>
              <a:gd name="connsiteY32" fmla="*/ 1063625 h 1355725"/>
              <a:gd name="connsiteX33" fmla="*/ 53975 w 1593850"/>
              <a:gd name="connsiteY33" fmla="*/ 1054100 h 1355725"/>
              <a:gd name="connsiteX34" fmla="*/ 53975 w 1593850"/>
              <a:gd name="connsiteY34" fmla="*/ 1054100 h 1355725"/>
              <a:gd name="connsiteX35" fmla="*/ 25400 w 1593850"/>
              <a:gd name="connsiteY35" fmla="*/ 1031875 h 1355725"/>
              <a:gd name="connsiteX36" fmla="*/ 31750 w 1593850"/>
              <a:gd name="connsiteY36" fmla="*/ 1060450 h 1355725"/>
              <a:gd name="connsiteX37" fmla="*/ 31750 w 1593850"/>
              <a:gd name="connsiteY37" fmla="*/ 1060450 h 1355725"/>
              <a:gd name="connsiteX38" fmla="*/ 31750 w 1593850"/>
              <a:gd name="connsiteY38" fmla="*/ 1108075 h 1355725"/>
              <a:gd name="connsiteX39" fmla="*/ 31750 w 1593850"/>
              <a:gd name="connsiteY39" fmla="*/ 1108075 h 1355725"/>
              <a:gd name="connsiteX40" fmla="*/ 69850 w 1593850"/>
              <a:gd name="connsiteY40" fmla="*/ 1108075 h 1355725"/>
              <a:gd name="connsiteX41" fmla="*/ 73025 w 1593850"/>
              <a:gd name="connsiteY41" fmla="*/ 1098550 h 1355725"/>
              <a:gd name="connsiteX42" fmla="*/ 98425 w 1593850"/>
              <a:gd name="connsiteY42" fmla="*/ 1104900 h 1355725"/>
              <a:gd name="connsiteX43" fmla="*/ 123825 w 1593850"/>
              <a:gd name="connsiteY43" fmla="*/ 1111250 h 1355725"/>
              <a:gd name="connsiteX44" fmla="*/ 123825 w 1593850"/>
              <a:gd name="connsiteY44" fmla="*/ 1111250 h 1355725"/>
              <a:gd name="connsiteX45" fmla="*/ 168275 w 1593850"/>
              <a:gd name="connsiteY45" fmla="*/ 1111250 h 1355725"/>
              <a:gd name="connsiteX46" fmla="*/ 200025 w 1593850"/>
              <a:gd name="connsiteY46" fmla="*/ 1085850 h 1355725"/>
              <a:gd name="connsiteX47" fmla="*/ 215900 w 1593850"/>
              <a:gd name="connsiteY47" fmla="*/ 1079500 h 1355725"/>
              <a:gd name="connsiteX48" fmla="*/ 241300 w 1593850"/>
              <a:gd name="connsiteY48" fmla="*/ 1073150 h 1355725"/>
              <a:gd name="connsiteX49" fmla="*/ 238125 w 1593850"/>
              <a:gd name="connsiteY49" fmla="*/ 1104900 h 1355725"/>
              <a:gd name="connsiteX50" fmla="*/ 260350 w 1593850"/>
              <a:gd name="connsiteY50" fmla="*/ 1082675 h 1355725"/>
              <a:gd name="connsiteX51" fmla="*/ 269875 w 1593850"/>
              <a:gd name="connsiteY51" fmla="*/ 1114425 h 1355725"/>
              <a:gd name="connsiteX52" fmla="*/ 263525 w 1593850"/>
              <a:gd name="connsiteY52" fmla="*/ 1136650 h 1355725"/>
              <a:gd name="connsiteX53" fmla="*/ 263525 w 1593850"/>
              <a:gd name="connsiteY53" fmla="*/ 1136650 h 1355725"/>
              <a:gd name="connsiteX54" fmla="*/ 292100 w 1593850"/>
              <a:gd name="connsiteY54" fmla="*/ 1158875 h 1355725"/>
              <a:gd name="connsiteX55" fmla="*/ 320675 w 1593850"/>
              <a:gd name="connsiteY55" fmla="*/ 1152525 h 1355725"/>
              <a:gd name="connsiteX56" fmla="*/ 320675 w 1593850"/>
              <a:gd name="connsiteY56" fmla="*/ 1177925 h 1355725"/>
              <a:gd name="connsiteX57" fmla="*/ 323850 w 1593850"/>
              <a:gd name="connsiteY57" fmla="*/ 1212850 h 1355725"/>
              <a:gd name="connsiteX58" fmla="*/ 358775 w 1593850"/>
              <a:gd name="connsiteY58" fmla="*/ 1222375 h 1355725"/>
              <a:gd name="connsiteX59" fmla="*/ 349250 w 1593850"/>
              <a:gd name="connsiteY59" fmla="*/ 1250950 h 1355725"/>
              <a:gd name="connsiteX60" fmla="*/ 333375 w 1593850"/>
              <a:gd name="connsiteY60" fmla="*/ 1276350 h 1355725"/>
              <a:gd name="connsiteX61" fmla="*/ 339725 w 1593850"/>
              <a:gd name="connsiteY61" fmla="*/ 1304925 h 1355725"/>
              <a:gd name="connsiteX62" fmla="*/ 339725 w 1593850"/>
              <a:gd name="connsiteY62" fmla="*/ 1304925 h 1355725"/>
              <a:gd name="connsiteX63" fmla="*/ 295275 w 1593850"/>
              <a:gd name="connsiteY63" fmla="*/ 1308100 h 1355725"/>
              <a:gd name="connsiteX64" fmla="*/ 282575 w 1593850"/>
              <a:gd name="connsiteY64" fmla="*/ 1330325 h 1355725"/>
              <a:gd name="connsiteX65" fmla="*/ 301625 w 1593850"/>
              <a:gd name="connsiteY65" fmla="*/ 1355725 h 1355725"/>
              <a:gd name="connsiteX66" fmla="*/ 339725 w 1593850"/>
              <a:gd name="connsiteY66" fmla="*/ 1343025 h 1355725"/>
              <a:gd name="connsiteX67" fmla="*/ 368300 w 1593850"/>
              <a:gd name="connsiteY67" fmla="*/ 1323975 h 1355725"/>
              <a:gd name="connsiteX68" fmla="*/ 374650 w 1593850"/>
              <a:gd name="connsiteY68" fmla="*/ 1298575 h 1355725"/>
              <a:gd name="connsiteX69" fmla="*/ 387350 w 1593850"/>
              <a:gd name="connsiteY69" fmla="*/ 1273175 h 1355725"/>
              <a:gd name="connsiteX70" fmla="*/ 406400 w 1593850"/>
              <a:gd name="connsiteY70" fmla="*/ 1263650 h 1355725"/>
              <a:gd name="connsiteX71" fmla="*/ 415925 w 1593850"/>
              <a:gd name="connsiteY71" fmla="*/ 1263650 h 1355725"/>
              <a:gd name="connsiteX72" fmla="*/ 450850 w 1593850"/>
              <a:gd name="connsiteY72" fmla="*/ 1301750 h 1355725"/>
              <a:gd name="connsiteX73" fmla="*/ 482600 w 1593850"/>
              <a:gd name="connsiteY73" fmla="*/ 1279525 h 1355725"/>
              <a:gd name="connsiteX74" fmla="*/ 508000 w 1593850"/>
              <a:gd name="connsiteY74" fmla="*/ 1260475 h 1355725"/>
              <a:gd name="connsiteX75" fmla="*/ 527050 w 1593850"/>
              <a:gd name="connsiteY75" fmla="*/ 1235075 h 1355725"/>
              <a:gd name="connsiteX76" fmla="*/ 530225 w 1593850"/>
              <a:gd name="connsiteY76" fmla="*/ 1222375 h 1355725"/>
              <a:gd name="connsiteX77" fmla="*/ 574675 w 1593850"/>
              <a:gd name="connsiteY77" fmla="*/ 1222375 h 1355725"/>
              <a:gd name="connsiteX78" fmla="*/ 606425 w 1593850"/>
              <a:gd name="connsiteY78" fmla="*/ 1241425 h 1355725"/>
              <a:gd name="connsiteX79" fmla="*/ 628650 w 1593850"/>
              <a:gd name="connsiteY79" fmla="*/ 1212850 h 1355725"/>
              <a:gd name="connsiteX80" fmla="*/ 650875 w 1593850"/>
              <a:gd name="connsiteY80" fmla="*/ 1203325 h 1355725"/>
              <a:gd name="connsiteX81" fmla="*/ 660400 w 1593850"/>
              <a:gd name="connsiteY81" fmla="*/ 1184275 h 1355725"/>
              <a:gd name="connsiteX82" fmla="*/ 663575 w 1593850"/>
              <a:gd name="connsiteY82" fmla="*/ 1168400 h 1355725"/>
              <a:gd name="connsiteX83" fmla="*/ 679450 w 1593850"/>
              <a:gd name="connsiteY83" fmla="*/ 1146175 h 1355725"/>
              <a:gd name="connsiteX84" fmla="*/ 708025 w 1593850"/>
              <a:gd name="connsiteY84" fmla="*/ 1162050 h 1355725"/>
              <a:gd name="connsiteX85" fmla="*/ 704850 w 1593850"/>
              <a:gd name="connsiteY85" fmla="*/ 1108075 h 1355725"/>
              <a:gd name="connsiteX86" fmla="*/ 676275 w 1593850"/>
              <a:gd name="connsiteY86" fmla="*/ 1047750 h 1355725"/>
              <a:gd name="connsiteX87" fmla="*/ 676275 w 1593850"/>
              <a:gd name="connsiteY87" fmla="*/ 1047750 h 1355725"/>
              <a:gd name="connsiteX88" fmla="*/ 679450 w 1593850"/>
              <a:gd name="connsiteY88" fmla="*/ 1003300 h 1355725"/>
              <a:gd name="connsiteX89" fmla="*/ 695325 w 1593850"/>
              <a:gd name="connsiteY89" fmla="*/ 968375 h 1355725"/>
              <a:gd name="connsiteX90" fmla="*/ 688975 w 1593850"/>
              <a:gd name="connsiteY90" fmla="*/ 927100 h 1355725"/>
              <a:gd name="connsiteX91" fmla="*/ 676275 w 1593850"/>
              <a:gd name="connsiteY91" fmla="*/ 901700 h 1355725"/>
              <a:gd name="connsiteX92" fmla="*/ 657225 w 1593850"/>
              <a:gd name="connsiteY92" fmla="*/ 863600 h 1355725"/>
              <a:gd name="connsiteX93" fmla="*/ 669925 w 1593850"/>
              <a:gd name="connsiteY93" fmla="*/ 825500 h 1355725"/>
              <a:gd name="connsiteX94" fmla="*/ 698500 w 1593850"/>
              <a:gd name="connsiteY94" fmla="*/ 784225 h 1355725"/>
              <a:gd name="connsiteX95" fmla="*/ 698500 w 1593850"/>
              <a:gd name="connsiteY95" fmla="*/ 739775 h 1355725"/>
              <a:gd name="connsiteX96" fmla="*/ 762000 w 1593850"/>
              <a:gd name="connsiteY96" fmla="*/ 682625 h 1355725"/>
              <a:gd name="connsiteX97" fmla="*/ 777875 w 1593850"/>
              <a:gd name="connsiteY97" fmla="*/ 650875 h 1355725"/>
              <a:gd name="connsiteX98" fmla="*/ 812800 w 1593850"/>
              <a:gd name="connsiteY98" fmla="*/ 673100 h 1355725"/>
              <a:gd name="connsiteX99" fmla="*/ 835025 w 1593850"/>
              <a:gd name="connsiteY99" fmla="*/ 698500 h 1355725"/>
              <a:gd name="connsiteX100" fmla="*/ 841375 w 1593850"/>
              <a:gd name="connsiteY100" fmla="*/ 711200 h 1355725"/>
              <a:gd name="connsiteX101" fmla="*/ 860425 w 1593850"/>
              <a:gd name="connsiteY101" fmla="*/ 714375 h 1355725"/>
              <a:gd name="connsiteX102" fmla="*/ 885825 w 1593850"/>
              <a:gd name="connsiteY102" fmla="*/ 669925 h 1355725"/>
              <a:gd name="connsiteX103" fmla="*/ 908050 w 1593850"/>
              <a:gd name="connsiteY103" fmla="*/ 622300 h 1355725"/>
              <a:gd name="connsiteX104" fmla="*/ 939800 w 1593850"/>
              <a:gd name="connsiteY104" fmla="*/ 571500 h 1355725"/>
              <a:gd name="connsiteX105" fmla="*/ 981075 w 1593850"/>
              <a:gd name="connsiteY105" fmla="*/ 574675 h 1355725"/>
              <a:gd name="connsiteX106" fmla="*/ 1028700 w 1593850"/>
              <a:gd name="connsiteY106" fmla="*/ 574675 h 1355725"/>
              <a:gd name="connsiteX107" fmla="*/ 1101725 w 1593850"/>
              <a:gd name="connsiteY107" fmla="*/ 546100 h 1355725"/>
              <a:gd name="connsiteX108" fmla="*/ 1123950 w 1593850"/>
              <a:gd name="connsiteY108" fmla="*/ 533400 h 1355725"/>
              <a:gd name="connsiteX109" fmla="*/ 1123950 w 1593850"/>
              <a:gd name="connsiteY109" fmla="*/ 504825 h 1355725"/>
              <a:gd name="connsiteX110" fmla="*/ 1133475 w 1593850"/>
              <a:gd name="connsiteY110" fmla="*/ 476250 h 1355725"/>
              <a:gd name="connsiteX111" fmla="*/ 1139825 w 1593850"/>
              <a:gd name="connsiteY111" fmla="*/ 460375 h 1355725"/>
              <a:gd name="connsiteX112" fmla="*/ 1139825 w 1593850"/>
              <a:gd name="connsiteY112" fmla="*/ 450850 h 1355725"/>
              <a:gd name="connsiteX113" fmla="*/ 1139825 w 1593850"/>
              <a:gd name="connsiteY113" fmla="*/ 450850 h 1355725"/>
              <a:gd name="connsiteX114" fmla="*/ 1111250 w 1593850"/>
              <a:gd name="connsiteY114" fmla="*/ 441325 h 1355725"/>
              <a:gd name="connsiteX115" fmla="*/ 1187450 w 1593850"/>
              <a:gd name="connsiteY115" fmla="*/ 377825 h 1355725"/>
              <a:gd name="connsiteX116" fmla="*/ 1263650 w 1593850"/>
              <a:gd name="connsiteY116" fmla="*/ 339725 h 1355725"/>
              <a:gd name="connsiteX117" fmla="*/ 1314450 w 1593850"/>
              <a:gd name="connsiteY117" fmla="*/ 317500 h 1355725"/>
              <a:gd name="connsiteX118" fmla="*/ 1352550 w 1593850"/>
              <a:gd name="connsiteY118" fmla="*/ 231775 h 1355725"/>
              <a:gd name="connsiteX119" fmla="*/ 1460500 w 1593850"/>
              <a:gd name="connsiteY119" fmla="*/ 187325 h 1355725"/>
              <a:gd name="connsiteX120" fmla="*/ 1514475 w 1593850"/>
              <a:gd name="connsiteY120" fmla="*/ 114300 h 1355725"/>
              <a:gd name="connsiteX121" fmla="*/ 1555750 w 1593850"/>
              <a:gd name="connsiteY121" fmla="*/ 63500 h 1355725"/>
              <a:gd name="connsiteX122" fmla="*/ 1590675 w 1593850"/>
              <a:gd name="connsiteY122" fmla="*/ 31750 h 1355725"/>
              <a:gd name="connsiteX123" fmla="*/ 1593850 w 1593850"/>
              <a:gd name="connsiteY123" fmla="*/ 3175 h 1355725"/>
              <a:gd name="connsiteX124" fmla="*/ 1549400 w 1593850"/>
              <a:gd name="connsiteY124" fmla="*/ 28575 h 1355725"/>
              <a:gd name="connsiteX125" fmla="*/ 1527175 w 1593850"/>
              <a:gd name="connsiteY125" fmla="*/ 73025 h 1355725"/>
              <a:gd name="connsiteX126" fmla="*/ 1504950 w 1593850"/>
              <a:gd name="connsiteY126" fmla="*/ 82550 h 1355725"/>
              <a:gd name="connsiteX127" fmla="*/ 1454150 w 1593850"/>
              <a:gd name="connsiteY127" fmla="*/ 66675 h 1355725"/>
              <a:gd name="connsiteX128" fmla="*/ 1422400 w 1593850"/>
              <a:gd name="connsiteY128" fmla="*/ 47625 h 1355725"/>
              <a:gd name="connsiteX129" fmla="*/ 1425575 w 1593850"/>
              <a:gd name="connsiteY129" fmla="*/ 31750 h 1355725"/>
              <a:gd name="connsiteX130" fmla="*/ 1393825 w 1593850"/>
              <a:gd name="connsiteY130" fmla="*/ 34925 h 1355725"/>
              <a:gd name="connsiteX131" fmla="*/ 1384300 w 1593850"/>
              <a:gd name="connsiteY131" fmla="*/ 0 h 1355725"/>
              <a:gd name="connsiteX132" fmla="*/ 1368425 w 1593850"/>
              <a:gd name="connsiteY132" fmla="*/ 25400 h 1355725"/>
              <a:gd name="connsiteX133" fmla="*/ 1358900 w 1593850"/>
              <a:gd name="connsiteY133" fmla="*/ 19050 h 1355725"/>
              <a:gd name="connsiteX134" fmla="*/ 1352550 w 1593850"/>
              <a:gd name="connsiteY134" fmla="*/ 41275 h 1355725"/>
              <a:gd name="connsiteX135" fmla="*/ 1327150 w 1593850"/>
              <a:gd name="connsiteY135" fmla="*/ 41275 h 1355725"/>
              <a:gd name="connsiteX136" fmla="*/ 1327150 w 1593850"/>
              <a:gd name="connsiteY136" fmla="*/ 41275 h 1355725"/>
              <a:gd name="connsiteX137" fmla="*/ 1301750 w 1593850"/>
              <a:gd name="connsiteY137" fmla="*/ 85725 h 1355725"/>
              <a:gd name="connsiteX138" fmla="*/ 1270000 w 1593850"/>
              <a:gd name="connsiteY138" fmla="*/ 85725 h 1355725"/>
              <a:gd name="connsiteX139" fmla="*/ 1260475 w 1593850"/>
              <a:gd name="connsiteY139" fmla="*/ 123825 h 1355725"/>
              <a:gd name="connsiteX140" fmla="*/ 1270000 w 1593850"/>
              <a:gd name="connsiteY140" fmla="*/ 152400 h 1355725"/>
              <a:gd name="connsiteX141" fmla="*/ 1235075 w 1593850"/>
              <a:gd name="connsiteY141" fmla="*/ 168275 h 1355725"/>
              <a:gd name="connsiteX142" fmla="*/ 1222375 w 1593850"/>
              <a:gd name="connsiteY142" fmla="*/ 158750 h 1355725"/>
              <a:gd name="connsiteX143" fmla="*/ 1222375 w 1593850"/>
              <a:gd name="connsiteY143" fmla="*/ 158750 h 1355725"/>
              <a:gd name="connsiteX144" fmla="*/ 1184275 w 1593850"/>
              <a:gd name="connsiteY144" fmla="*/ 187325 h 1355725"/>
              <a:gd name="connsiteX145" fmla="*/ 1168400 w 1593850"/>
              <a:gd name="connsiteY145" fmla="*/ 165100 h 1355725"/>
              <a:gd name="connsiteX146" fmla="*/ 1168400 w 1593850"/>
              <a:gd name="connsiteY146" fmla="*/ 165100 h 1355725"/>
              <a:gd name="connsiteX147" fmla="*/ 1139825 w 1593850"/>
              <a:gd name="connsiteY147" fmla="*/ 136525 h 1355725"/>
              <a:gd name="connsiteX148" fmla="*/ 1139825 w 1593850"/>
              <a:gd name="connsiteY148" fmla="*/ 165100 h 1355725"/>
              <a:gd name="connsiteX149" fmla="*/ 1139825 w 1593850"/>
              <a:gd name="connsiteY149" fmla="*/ 165100 h 1355725"/>
              <a:gd name="connsiteX150" fmla="*/ 1130300 w 1593850"/>
              <a:gd name="connsiteY150" fmla="*/ 196850 h 1355725"/>
              <a:gd name="connsiteX151" fmla="*/ 1123950 w 1593850"/>
              <a:gd name="connsiteY151" fmla="*/ 231775 h 1355725"/>
              <a:gd name="connsiteX152" fmla="*/ 1123950 w 1593850"/>
              <a:gd name="connsiteY152" fmla="*/ 231775 h 1355725"/>
              <a:gd name="connsiteX153" fmla="*/ 1073150 w 1593850"/>
              <a:gd name="connsiteY153" fmla="*/ 234950 h 1355725"/>
              <a:gd name="connsiteX154" fmla="*/ 1031875 w 1593850"/>
              <a:gd name="connsiteY154" fmla="*/ 247650 h 1355725"/>
              <a:gd name="connsiteX155" fmla="*/ 1009650 w 1593850"/>
              <a:gd name="connsiteY155" fmla="*/ 273050 h 1355725"/>
              <a:gd name="connsiteX156" fmla="*/ 974725 w 1593850"/>
              <a:gd name="connsiteY156" fmla="*/ 330200 h 1355725"/>
              <a:gd name="connsiteX157" fmla="*/ 955675 w 1593850"/>
              <a:gd name="connsiteY157" fmla="*/ 374650 h 1355725"/>
              <a:gd name="connsiteX158" fmla="*/ 939800 w 1593850"/>
              <a:gd name="connsiteY158" fmla="*/ 415925 h 1355725"/>
              <a:gd name="connsiteX159" fmla="*/ 879475 w 1593850"/>
              <a:gd name="connsiteY159" fmla="*/ 406400 h 1355725"/>
              <a:gd name="connsiteX160" fmla="*/ 815975 w 1593850"/>
              <a:gd name="connsiteY160" fmla="*/ 434975 h 1355725"/>
              <a:gd name="connsiteX161" fmla="*/ 774700 w 1593850"/>
              <a:gd name="connsiteY161" fmla="*/ 434975 h 1355725"/>
              <a:gd name="connsiteX162" fmla="*/ 762000 w 1593850"/>
              <a:gd name="connsiteY162" fmla="*/ 469900 h 1355725"/>
              <a:gd name="connsiteX163" fmla="*/ 736600 w 1593850"/>
              <a:gd name="connsiteY163" fmla="*/ 517525 h 1355725"/>
              <a:gd name="connsiteX164" fmla="*/ 714375 w 1593850"/>
              <a:gd name="connsiteY164" fmla="*/ 501650 h 1355725"/>
              <a:gd name="connsiteX165" fmla="*/ 701675 w 1593850"/>
              <a:gd name="connsiteY165" fmla="*/ 479425 h 1355725"/>
              <a:gd name="connsiteX166" fmla="*/ 654050 w 1593850"/>
              <a:gd name="connsiteY166" fmla="*/ 469900 h 1355725"/>
              <a:gd name="connsiteX167" fmla="*/ 628650 w 1593850"/>
              <a:gd name="connsiteY167" fmla="*/ 530225 h 1355725"/>
              <a:gd name="connsiteX168" fmla="*/ 615950 w 1593850"/>
              <a:gd name="connsiteY168" fmla="*/ 552450 h 1355725"/>
              <a:gd name="connsiteX169" fmla="*/ 593725 w 1593850"/>
              <a:gd name="connsiteY169" fmla="*/ 527050 h 1355725"/>
              <a:gd name="connsiteX170" fmla="*/ 568325 w 1593850"/>
              <a:gd name="connsiteY170" fmla="*/ 530225 h 1355725"/>
              <a:gd name="connsiteX171" fmla="*/ 527050 w 1593850"/>
              <a:gd name="connsiteY171" fmla="*/ 546100 h 1355725"/>
              <a:gd name="connsiteX172" fmla="*/ 479425 w 1593850"/>
              <a:gd name="connsiteY172" fmla="*/ 555625 h 1355725"/>
              <a:gd name="connsiteX173" fmla="*/ 479425 w 1593850"/>
              <a:gd name="connsiteY173" fmla="*/ 555625 h 1355725"/>
              <a:gd name="connsiteX174" fmla="*/ 457200 w 1593850"/>
              <a:gd name="connsiteY174" fmla="*/ 609600 h 1355725"/>
              <a:gd name="connsiteX175" fmla="*/ 438150 w 1593850"/>
              <a:gd name="connsiteY175" fmla="*/ 631825 h 1355725"/>
              <a:gd name="connsiteX176" fmla="*/ 409575 w 1593850"/>
              <a:gd name="connsiteY176" fmla="*/ 638175 h 1355725"/>
              <a:gd name="connsiteX177" fmla="*/ 361950 w 1593850"/>
              <a:gd name="connsiteY177" fmla="*/ 682625 h 1355725"/>
              <a:gd name="connsiteX178" fmla="*/ 304800 w 1593850"/>
              <a:gd name="connsiteY178" fmla="*/ 657225 h 1355725"/>
              <a:gd name="connsiteX179" fmla="*/ 282575 w 1593850"/>
              <a:gd name="connsiteY179" fmla="*/ 669925 h 1355725"/>
              <a:gd name="connsiteX180" fmla="*/ 257175 w 1593850"/>
              <a:gd name="connsiteY180" fmla="*/ 692150 h 1355725"/>
              <a:gd name="connsiteX181" fmla="*/ 238125 w 1593850"/>
              <a:gd name="connsiteY181" fmla="*/ 704850 h 1355725"/>
              <a:gd name="connsiteX182" fmla="*/ 190500 w 1593850"/>
              <a:gd name="connsiteY182" fmla="*/ 704850 h 1355725"/>
              <a:gd name="connsiteX183" fmla="*/ 139700 w 1593850"/>
              <a:gd name="connsiteY183" fmla="*/ 704850 h 1355725"/>
              <a:gd name="connsiteX184" fmla="*/ 50800 w 1593850"/>
              <a:gd name="connsiteY184" fmla="*/ 688975 h 1355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Lst>
            <a:rect l="l" t="t" r="r" b="b"/>
            <a:pathLst>
              <a:path w="1593850" h="1355725">
                <a:moveTo>
                  <a:pt x="50800" y="688975"/>
                </a:moveTo>
                <a:lnTo>
                  <a:pt x="50800" y="733425"/>
                </a:lnTo>
                <a:lnTo>
                  <a:pt x="66675" y="762000"/>
                </a:lnTo>
                <a:lnTo>
                  <a:pt x="92075" y="800100"/>
                </a:lnTo>
                <a:lnTo>
                  <a:pt x="69850" y="825500"/>
                </a:lnTo>
                <a:lnTo>
                  <a:pt x="69850" y="838200"/>
                </a:lnTo>
                <a:lnTo>
                  <a:pt x="53975" y="847725"/>
                </a:lnTo>
                <a:lnTo>
                  <a:pt x="38100" y="847725"/>
                </a:lnTo>
                <a:lnTo>
                  <a:pt x="38100" y="847725"/>
                </a:lnTo>
                <a:lnTo>
                  <a:pt x="9525" y="835025"/>
                </a:lnTo>
                <a:lnTo>
                  <a:pt x="6350" y="860425"/>
                </a:lnTo>
                <a:lnTo>
                  <a:pt x="9525" y="885825"/>
                </a:lnTo>
                <a:lnTo>
                  <a:pt x="3175" y="911225"/>
                </a:lnTo>
                <a:lnTo>
                  <a:pt x="0" y="936625"/>
                </a:lnTo>
                <a:lnTo>
                  <a:pt x="0" y="958850"/>
                </a:lnTo>
                <a:lnTo>
                  <a:pt x="28575" y="965200"/>
                </a:lnTo>
                <a:lnTo>
                  <a:pt x="31750" y="977900"/>
                </a:lnTo>
                <a:lnTo>
                  <a:pt x="31750" y="977900"/>
                </a:lnTo>
                <a:lnTo>
                  <a:pt x="28575" y="1009650"/>
                </a:lnTo>
                <a:lnTo>
                  <a:pt x="66675" y="1009650"/>
                </a:lnTo>
                <a:lnTo>
                  <a:pt x="82550" y="993775"/>
                </a:lnTo>
                <a:lnTo>
                  <a:pt x="92075" y="996950"/>
                </a:lnTo>
                <a:lnTo>
                  <a:pt x="114300" y="1016000"/>
                </a:lnTo>
                <a:lnTo>
                  <a:pt x="130175" y="1003300"/>
                </a:lnTo>
                <a:lnTo>
                  <a:pt x="142875" y="1012825"/>
                </a:lnTo>
                <a:lnTo>
                  <a:pt x="142875" y="1012825"/>
                </a:lnTo>
                <a:lnTo>
                  <a:pt x="127000" y="1038225"/>
                </a:lnTo>
                <a:lnTo>
                  <a:pt x="130175" y="1057275"/>
                </a:lnTo>
                <a:lnTo>
                  <a:pt x="133350" y="1073150"/>
                </a:lnTo>
                <a:lnTo>
                  <a:pt x="130175" y="1082675"/>
                </a:lnTo>
                <a:lnTo>
                  <a:pt x="120650" y="1082675"/>
                </a:lnTo>
                <a:lnTo>
                  <a:pt x="101600" y="1060450"/>
                </a:lnTo>
                <a:lnTo>
                  <a:pt x="82550" y="1063625"/>
                </a:lnTo>
                <a:lnTo>
                  <a:pt x="53975" y="1054100"/>
                </a:lnTo>
                <a:lnTo>
                  <a:pt x="53975" y="1054100"/>
                </a:lnTo>
                <a:lnTo>
                  <a:pt x="25400" y="1031875"/>
                </a:lnTo>
                <a:lnTo>
                  <a:pt x="31750" y="1060450"/>
                </a:lnTo>
                <a:lnTo>
                  <a:pt x="31750" y="1060450"/>
                </a:lnTo>
                <a:lnTo>
                  <a:pt x="31750" y="1108075"/>
                </a:lnTo>
                <a:lnTo>
                  <a:pt x="31750" y="1108075"/>
                </a:lnTo>
                <a:lnTo>
                  <a:pt x="69850" y="1108075"/>
                </a:lnTo>
                <a:lnTo>
                  <a:pt x="73025" y="1098550"/>
                </a:lnTo>
                <a:lnTo>
                  <a:pt x="98425" y="1104900"/>
                </a:lnTo>
                <a:lnTo>
                  <a:pt x="123825" y="1111250"/>
                </a:lnTo>
                <a:lnTo>
                  <a:pt x="123825" y="1111250"/>
                </a:lnTo>
                <a:lnTo>
                  <a:pt x="168275" y="1111250"/>
                </a:lnTo>
                <a:lnTo>
                  <a:pt x="200025" y="1085850"/>
                </a:lnTo>
                <a:lnTo>
                  <a:pt x="215900" y="1079500"/>
                </a:lnTo>
                <a:lnTo>
                  <a:pt x="241300" y="1073150"/>
                </a:lnTo>
                <a:lnTo>
                  <a:pt x="238125" y="1104900"/>
                </a:lnTo>
                <a:lnTo>
                  <a:pt x="260350" y="1082675"/>
                </a:lnTo>
                <a:lnTo>
                  <a:pt x="269875" y="1114425"/>
                </a:lnTo>
                <a:lnTo>
                  <a:pt x="263525" y="1136650"/>
                </a:lnTo>
                <a:lnTo>
                  <a:pt x="263525" y="1136650"/>
                </a:lnTo>
                <a:lnTo>
                  <a:pt x="292100" y="1158875"/>
                </a:lnTo>
                <a:lnTo>
                  <a:pt x="320675" y="1152525"/>
                </a:lnTo>
                <a:lnTo>
                  <a:pt x="320675" y="1177925"/>
                </a:lnTo>
                <a:lnTo>
                  <a:pt x="323850" y="1212850"/>
                </a:lnTo>
                <a:lnTo>
                  <a:pt x="358775" y="1222375"/>
                </a:lnTo>
                <a:lnTo>
                  <a:pt x="349250" y="1250950"/>
                </a:lnTo>
                <a:lnTo>
                  <a:pt x="333375" y="1276350"/>
                </a:lnTo>
                <a:lnTo>
                  <a:pt x="339725" y="1304925"/>
                </a:lnTo>
                <a:lnTo>
                  <a:pt x="339725" y="1304925"/>
                </a:lnTo>
                <a:lnTo>
                  <a:pt x="295275" y="1308100"/>
                </a:lnTo>
                <a:lnTo>
                  <a:pt x="282575" y="1330325"/>
                </a:lnTo>
                <a:lnTo>
                  <a:pt x="301625" y="1355725"/>
                </a:lnTo>
                <a:lnTo>
                  <a:pt x="339725" y="1343025"/>
                </a:lnTo>
                <a:lnTo>
                  <a:pt x="368300" y="1323975"/>
                </a:lnTo>
                <a:lnTo>
                  <a:pt x="374650" y="1298575"/>
                </a:lnTo>
                <a:lnTo>
                  <a:pt x="387350" y="1273175"/>
                </a:lnTo>
                <a:lnTo>
                  <a:pt x="406400" y="1263650"/>
                </a:lnTo>
                <a:lnTo>
                  <a:pt x="415925" y="1263650"/>
                </a:lnTo>
                <a:lnTo>
                  <a:pt x="450850" y="1301750"/>
                </a:lnTo>
                <a:lnTo>
                  <a:pt x="482600" y="1279525"/>
                </a:lnTo>
                <a:lnTo>
                  <a:pt x="508000" y="1260475"/>
                </a:lnTo>
                <a:lnTo>
                  <a:pt x="527050" y="1235075"/>
                </a:lnTo>
                <a:lnTo>
                  <a:pt x="530225" y="1222375"/>
                </a:lnTo>
                <a:lnTo>
                  <a:pt x="574675" y="1222375"/>
                </a:lnTo>
                <a:lnTo>
                  <a:pt x="606425" y="1241425"/>
                </a:lnTo>
                <a:lnTo>
                  <a:pt x="628650" y="1212850"/>
                </a:lnTo>
                <a:lnTo>
                  <a:pt x="650875" y="1203325"/>
                </a:lnTo>
                <a:lnTo>
                  <a:pt x="660400" y="1184275"/>
                </a:lnTo>
                <a:lnTo>
                  <a:pt x="663575" y="1168400"/>
                </a:lnTo>
                <a:lnTo>
                  <a:pt x="679450" y="1146175"/>
                </a:lnTo>
                <a:lnTo>
                  <a:pt x="708025" y="1162050"/>
                </a:lnTo>
                <a:lnTo>
                  <a:pt x="704850" y="1108075"/>
                </a:lnTo>
                <a:lnTo>
                  <a:pt x="676275" y="1047750"/>
                </a:lnTo>
                <a:lnTo>
                  <a:pt x="676275" y="1047750"/>
                </a:lnTo>
                <a:lnTo>
                  <a:pt x="679450" y="1003300"/>
                </a:lnTo>
                <a:lnTo>
                  <a:pt x="695325" y="968375"/>
                </a:lnTo>
                <a:lnTo>
                  <a:pt x="688975" y="927100"/>
                </a:lnTo>
                <a:lnTo>
                  <a:pt x="676275" y="901700"/>
                </a:lnTo>
                <a:lnTo>
                  <a:pt x="657225" y="863600"/>
                </a:lnTo>
                <a:lnTo>
                  <a:pt x="669925" y="825500"/>
                </a:lnTo>
                <a:lnTo>
                  <a:pt x="698500" y="784225"/>
                </a:lnTo>
                <a:lnTo>
                  <a:pt x="698500" y="739775"/>
                </a:lnTo>
                <a:lnTo>
                  <a:pt x="762000" y="682625"/>
                </a:lnTo>
                <a:lnTo>
                  <a:pt x="777875" y="650875"/>
                </a:lnTo>
                <a:lnTo>
                  <a:pt x="812800" y="673100"/>
                </a:lnTo>
                <a:lnTo>
                  <a:pt x="835025" y="698500"/>
                </a:lnTo>
                <a:lnTo>
                  <a:pt x="841375" y="711200"/>
                </a:lnTo>
                <a:lnTo>
                  <a:pt x="860425" y="714375"/>
                </a:lnTo>
                <a:lnTo>
                  <a:pt x="885825" y="669925"/>
                </a:lnTo>
                <a:lnTo>
                  <a:pt x="908050" y="622300"/>
                </a:lnTo>
                <a:lnTo>
                  <a:pt x="939800" y="571500"/>
                </a:lnTo>
                <a:lnTo>
                  <a:pt x="981075" y="574675"/>
                </a:lnTo>
                <a:lnTo>
                  <a:pt x="1028700" y="574675"/>
                </a:lnTo>
                <a:lnTo>
                  <a:pt x="1101725" y="546100"/>
                </a:lnTo>
                <a:lnTo>
                  <a:pt x="1123950" y="533400"/>
                </a:lnTo>
                <a:lnTo>
                  <a:pt x="1123950" y="504825"/>
                </a:lnTo>
                <a:lnTo>
                  <a:pt x="1133475" y="476250"/>
                </a:lnTo>
                <a:lnTo>
                  <a:pt x="1139825" y="460375"/>
                </a:lnTo>
                <a:lnTo>
                  <a:pt x="1139825" y="450850"/>
                </a:lnTo>
                <a:lnTo>
                  <a:pt x="1139825" y="450850"/>
                </a:lnTo>
                <a:lnTo>
                  <a:pt x="1111250" y="441325"/>
                </a:lnTo>
                <a:lnTo>
                  <a:pt x="1187450" y="377825"/>
                </a:lnTo>
                <a:lnTo>
                  <a:pt x="1263650" y="339725"/>
                </a:lnTo>
                <a:lnTo>
                  <a:pt x="1314450" y="317500"/>
                </a:lnTo>
                <a:lnTo>
                  <a:pt x="1352550" y="231775"/>
                </a:lnTo>
                <a:lnTo>
                  <a:pt x="1460500" y="187325"/>
                </a:lnTo>
                <a:lnTo>
                  <a:pt x="1514475" y="114300"/>
                </a:lnTo>
                <a:lnTo>
                  <a:pt x="1555750" y="63500"/>
                </a:lnTo>
                <a:lnTo>
                  <a:pt x="1590675" y="31750"/>
                </a:lnTo>
                <a:lnTo>
                  <a:pt x="1593850" y="3175"/>
                </a:lnTo>
                <a:lnTo>
                  <a:pt x="1549400" y="28575"/>
                </a:lnTo>
                <a:lnTo>
                  <a:pt x="1527175" y="73025"/>
                </a:lnTo>
                <a:lnTo>
                  <a:pt x="1504950" y="82550"/>
                </a:lnTo>
                <a:lnTo>
                  <a:pt x="1454150" y="66675"/>
                </a:lnTo>
                <a:lnTo>
                  <a:pt x="1422400" y="47625"/>
                </a:lnTo>
                <a:lnTo>
                  <a:pt x="1425575" y="31750"/>
                </a:lnTo>
                <a:lnTo>
                  <a:pt x="1393825" y="34925"/>
                </a:lnTo>
                <a:lnTo>
                  <a:pt x="1384300" y="0"/>
                </a:lnTo>
                <a:lnTo>
                  <a:pt x="1368425" y="25400"/>
                </a:lnTo>
                <a:lnTo>
                  <a:pt x="1358900" y="19050"/>
                </a:lnTo>
                <a:lnTo>
                  <a:pt x="1352550" y="41275"/>
                </a:lnTo>
                <a:lnTo>
                  <a:pt x="1327150" y="41275"/>
                </a:lnTo>
                <a:lnTo>
                  <a:pt x="1327150" y="41275"/>
                </a:lnTo>
                <a:lnTo>
                  <a:pt x="1301750" y="85725"/>
                </a:lnTo>
                <a:lnTo>
                  <a:pt x="1270000" y="85725"/>
                </a:lnTo>
                <a:lnTo>
                  <a:pt x="1260475" y="123825"/>
                </a:lnTo>
                <a:lnTo>
                  <a:pt x="1270000" y="152400"/>
                </a:lnTo>
                <a:lnTo>
                  <a:pt x="1235075" y="168275"/>
                </a:lnTo>
                <a:lnTo>
                  <a:pt x="1222375" y="158750"/>
                </a:lnTo>
                <a:lnTo>
                  <a:pt x="1222375" y="158750"/>
                </a:lnTo>
                <a:lnTo>
                  <a:pt x="1184275" y="187325"/>
                </a:lnTo>
                <a:lnTo>
                  <a:pt x="1168400" y="165100"/>
                </a:lnTo>
                <a:lnTo>
                  <a:pt x="1168400" y="165100"/>
                </a:lnTo>
                <a:lnTo>
                  <a:pt x="1139825" y="136525"/>
                </a:lnTo>
                <a:lnTo>
                  <a:pt x="1139825" y="165100"/>
                </a:lnTo>
                <a:lnTo>
                  <a:pt x="1139825" y="165100"/>
                </a:lnTo>
                <a:lnTo>
                  <a:pt x="1130300" y="196850"/>
                </a:lnTo>
                <a:lnTo>
                  <a:pt x="1123950" y="231775"/>
                </a:lnTo>
                <a:lnTo>
                  <a:pt x="1123950" y="231775"/>
                </a:lnTo>
                <a:lnTo>
                  <a:pt x="1073150" y="234950"/>
                </a:lnTo>
                <a:lnTo>
                  <a:pt x="1031875" y="247650"/>
                </a:lnTo>
                <a:lnTo>
                  <a:pt x="1009650" y="273050"/>
                </a:lnTo>
                <a:lnTo>
                  <a:pt x="974725" y="330200"/>
                </a:lnTo>
                <a:lnTo>
                  <a:pt x="955675" y="374650"/>
                </a:lnTo>
                <a:lnTo>
                  <a:pt x="939800" y="415925"/>
                </a:lnTo>
                <a:lnTo>
                  <a:pt x="879475" y="406400"/>
                </a:lnTo>
                <a:lnTo>
                  <a:pt x="815975" y="434975"/>
                </a:lnTo>
                <a:lnTo>
                  <a:pt x="774700" y="434975"/>
                </a:lnTo>
                <a:lnTo>
                  <a:pt x="762000" y="469900"/>
                </a:lnTo>
                <a:lnTo>
                  <a:pt x="736600" y="517525"/>
                </a:lnTo>
                <a:lnTo>
                  <a:pt x="714375" y="501650"/>
                </a:lnTo>
                <a:lnTo>
                  <a:pt x="701675" y="479425"/>
                </a:lnTo>
                <a:lnTo>
                  <a:pt x="654050" y="469900"/>
                </a:lnTo>
                <a:lnTo>
                  <a:pt x="628650" y="530225"/>
                </a:lnTo>
                <a:lnTo>
                  <a:pt x="615950" y="552450"/>
                </a:lnTo>
                <a:lnTo>
                  <a:pt x="593725" y="527050"/>
                </a:lnTo>
                <a:lnTo>
                  <a:pt x="568325" y="530225"/>
                </a:lnTo>
                <a:lnTo>
                  <a:pt x="527050" y="546100"/>
                </a:lnTo>
                <a:lnTo>
                  <a:pt x="479425" y="555625"/>
                </a:lnTo>
                <a:lnTo>
                  <a:pt x="479425" y="555625"/>
                </a:lnTo>
                <a:lnTo>
                  <a:pt x="457200" y="609600"/>
                </a:lnTo>
                <a:lnTo>
                  <a:pt x="438150" y="631825"/>
                </a:lnTo>
                <a:lnTo>
                  <a:pt x="409575" y="638175"/>
                </a:lnTo>
                <a:lnTo>
                  <a:pt x="361950" y="682625"/>
                </a:lnTo>
                <a:lnTo>
                  <a:pt x="304800" y="657225"/>
                </a:lnTo>
                <a:lnTo>
                  <a:pt x="282575" y="669925"/>
                </a:lnTo>
                <a:lnTo>
                  <a:pt x="257175" y="692150"/>
                </a:lnTo>
                <a:lnTo>
                  <a:pt x="238125" y="704850"/>
                </a:lnTo>
                <a:lnTo>
                  <a:pt x="190500" y="704850"/>
                </a:lnTo>
                <a:lnTo>
                  <a:pt x="139700" y="704850"/>
                </a:lnTo>
                <a:lnTo>
                  <a:pt x="50800" y="688975"/>
                </a:lnTo>
                <a:close/>
              </a:path>
            </a:pathLst>
          </a:custGeom>
          <a:solidFill>
            <a:srgbClr val="FF0000"/>
          </a:solidFill>
          <a:ln w="9525">
            <a:solidFill>
              <a:schemeClr val="tx1"/>
            </a:solidFill>
            <a:round/>
            <a:headEnd/>
            <a:tailEnd/>
          </a:ln>
        </p:spPr>
        <p:txBody>
          <a:bodyPr/>
          <a:lstStyle/>
          <a:p>
            <a:endParaRPr lang="en-US" sz="1400" b="1">
              <a:latin typeface="Calibri" pitchFamily="34" charset="0"/>
            </a:endParaRPr>
          </a:p>
        </p:txBody>
      </p:sp>
      <p:sp>
        <p:nvSpPr>
          <p:cNvPr id="2050" name="Freeform 3"/>
          <p:cNvSpPr>
            <a:spLocks/>
          </p:cNvSpPr>
          <p:nvPr/>
        </p:nvSpPr>
        <p:spPr bwMode="auto">
          <a:xfrm>
            <a:off x="5410204" y="2931198"/>
            <a:ext cx="5955" cy="8002"/>
          </a:xfrm>
          <a:custGeom>
            <a:avLst/>
            <a:gdLst>
              <a:gd name="T0" fmla="*/ 2147483647 w 16"/>
              <a:gd name="T1" fmla="*/ 0 h 18"/>
              <a:gd name="T2" fmla="*/ 2147483647 w 16"/>
              <a:gd name="T3" fmla="*/ 2147483647 h 18"/>
              <a:gd name="T4" fmla="*/ 2147483647 w 16"/>
              <a:gd name="T5" fmla="*/ 2147483647 h 18"/>
              <a:gd name="T6" fmla="*/ 2147483647 w 16"/>
              <a:gd name="T7" fmla="*/ 2147483647 h 18"/>
              <a:gd name="T8" fmla="*/ 0 w 16"/>
              <a:gd name="T9" fmla="*/ 2147483647 h 18"/>
              <a:gd name="T10" fmla="*/ 2147483647 w 16"/>
              <a:gd name="T11" fmla="*/ 0 h 18"/>
              <a:gd name="T12" fmla="*/ 0 60000 65536"/>
              <a:gd name="T13" fmla="*/ 0 60000 65536"/>
              <a:gd name="T14" fmla="*/ 0 60000 65536"/>
              <a:gd name="T15" fmla="*/ 0 60000 65536"/>
              <a:gd name="T16" fmla="*/ 0 60000 65536"/>
              <a:gd name="T17" fmla="*/ 0 60000 65536"/>
              <a:gd name="T18" fmla="*/ 0 w 16"/>
              <a:gd name="T19" fmla="*/ 0 h 18"/>
              <a:gd name="T20" fmla="*/ 16 w 16"/>
              <a:gd name="T21" fmla="*/ 18 h 18"/>
            </a:gdLst>
            <a:ahLst/>
            <a:cxnLst>
              <a:cxn ang="T12">
                <a:pos x="T0" y="T1"/>
              </a:cxn>
              <a:cxn ang="T13">
                <a:pos x="T2" y="T3"/>
              </a:cxn>
              <a:cxn ang="T14">
                <a:pos x="T4" y="T5"/>
              </a:cxn>
              <a:cxn ang="T15">
                <a:pos x="T6" y="T7"/>
              </a:cxn>
              <a:cxn ang="T16">
                <a:pos x="T8" y="T9"/>
              </a:cxn>
              <a:cxn ang="T17">
                <a:pos x="T10" y="T11"/>
              </a:cxn>
            </a:cxnLst>
            <a:rect l="T18" t="T19" r="T20" b="T21"/>
            <a:pathLst>
              <a:path w="16" h="18">
                <a:moveTo>
                  <a:pt x="8" y="0"/>
                </a:moveTo>
                <a:lnTo>
                  <a:pt x="16" y="2"/>
                </a:lnTo>
                <a:lnTo>
                  <a:pt x="15" y="13"/>
                </a:lnTo>
                <a:lnTo>
                  <a:pt x="8" y="18"/>
                </a:lnTo>
                <a:lnTo>
                  <a:pt x="0" y="17"/>
                </a:lnTo>
                <a:lnTo>
                  <a:pt x="8" y="0"/>
                </a:lnTo>
                <a:close/>
              </a:path>
            </a:pathLst>
          </a:custGeom>
          <a:solidFill>
            <a:srgbClr val="F3F3F3"/>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51" name="Freeform 4"/>
          <p:cNvSpPr>
            <a:spLocks/>
          </p:cNvSpPr>
          <p:nvPr/>
        </p:nvSpPr>
        <p:spPr bwMode="auto">
          <a:xfrm>
            <a:off x="5419730" y="2943198"/>
            <a:ext cx="9525" cy="10669"/>
          </a:xfrm>
          <a:custGeom>
            <a:avLst/>
            <a:gdLst>
              <a:gd name="T0" fmla="*/ 2147483647 w 20"/>
              <a:gd name="T1" fmla="*/ 2147483647 h 24"/>
              <a:gd name="T2" fmla="*/ 0 w 20"/>
              <a:gd name="T3" fmla="*/ 2147483647 h 24"/>
              <a:gd name="T4" fmla="*/ 0 w 20"/>
              <a:gd name="T5" fmla="*/ 2147483647 h 24"/>
              <a:gd name="T6" fmla="*/ 2147483647 w 20"/>
              <a:gd name="T7" fmla="*/ 2147483647 h 24"/>
              <a:gd name="T8" fmla="*/ 2147483647 w 20"/>
              <a:gd name="T9" fmla="*/ 2147483647 h 24"/>
              <a:gd name="T10" fmla="*/ 2147483647 w 20"/>
              <a:gd name="T11" fmla="*/ 0 h 24"/>
              <a:gd name="T12" fmla="*/ 2147483647 w 20"/>
              <a:gd name="T13" fmla="*/ 0 h 24"/>
              <a:gd name="T14" fmla="*/ 2147483647 w 20"/>
              <a:gd name="T15" fmla="*/ 2147483647 h 24"/>
              <a:gd name="T16" fmla="*/ 2147483647 w 20"/>
              <a:gd name="T17" fmla="*/ 2147483647 h 24"/>
              <a:gd name="T18" fmla="*/ 2147483647 w 20"/>
              <a:gd name="T19" fmla="*/ 2147483647 h 24"/>
              <a:gd name="T20" fmla="*/ 2147483647 w 20"/>
              <a:gd name="T21" fmla="*/ 2147483647 h 24"/>
              <a:gd name="T22" fmla="*/ 2147483647 w 20"/>
              <a:gd name="T23" fmla="*/ 2147483647 h 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0"/>
              <a:gd name="T37" fmla="*/ 0 h 24"/>
              <a:gd name="T38" fmla="*/ 20 w 20"/>
              <a:gd name="T39" fmla="*/ 24 h 2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0" h="24">
                <a:moveTo>
                  <a:pt x="4" y="24"/>
                </a:moveTo>
                <a:lnTo>
                  <a:pt x="0" y="18"/>
                </a:lnTo>
                <a:lnTo>
                  <a:pt x="0" y="14"/>
                </a:lnTo>
                <a:lnTo>
                  <a:pt x="3" y="7"/>
                </a:lnTo>
                <a:lnTo>
                  <a:pt x="5" y="4"/>
                </a:lnTo>
                <a:lnTo>
                  <a:pt x="10" y="0"/>
                </a:lnTo>
                <a:lnTo>
                  <a:pt x="15" y="0"/>
                </a:lnTo>
                <a:lnTo>
                  <a:pt x="20" y="10"/>
                </a:lnTo>
                <a:lnTo>
                  <a:pt x="17" y="14"/>
                </a:lnTo>
                <a:lnTo>
                  <a:pt x="12" y="19"/>
                </a:lnTo>
                <a:lnTo>
                  <a:pt x="8" y="22"/>
                </a:lnTo>
                <a:lnTo>
                  <a:pt x="4" y="24"/>
                </a:lnTo>
                <a:close/>
              </a:path>
            </a:pathLst>
          </a:custGeom>
          <a:solidFill>
            <a:srgbClr val="F3F3F3"/>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52" name="Freeform 5"/>
          <p:cNvSpPr>
            <a:spLocks/>
          </p:cNvSpPr>
          <p:nvPr/>
        </p:nvSpPr>
        <p:spPr bwMode="auto">
          <a:xfrm>
            <a:off x="5445922" y="2951201"/>
            <a:ext cx="33339" cy="53343"/>
          </a:xfrm>
          <a:custGeom>
            <a:avLst/>
            <a:gdLst>
              <a:gd name="T0" fmla="*/ 2147483647 w 79"/>
              <a:gd name="T1" fmla="*/ 2147483647 h 119"/>
              <a:gd name="T2" fmla="*/ 2147483647 w 79"/>
              <a:gd name="T3" fmla="*/ 2147483647 h 119"/>
              <a:gd name="T4" fmla="*/ 2147483647 w 79"/>
              <a:gd name="T5" fmla="*/ 2147483647 h 119"/>
              <a:gd name="T6" fmla="*/ 2147483647 w 79"/>
              <a:gd name="T7" fmla="*/ 2147483647 h 119"/>
              <a:gd name="T8" fmla="*/ 2147483647 w 79"/>
              <a:gd name="T9" fmla="*/ 2147483647 h 119"/>
              <a:gd name="T10" fmla="*/ 2147483647 w 79"/>
              <a:gd name="T11" fmla="*/ 2147483647 h 119"/>
              <a:gd name="T12" fmla="*/ 2147483647 w 79"/>
              <a:gd name="T13" fmla="*/ 2147483647 h 119"/>
              <a:gd name="T14" fmla="*/ 2147483647 w 79"/>
              <a:gd name="T15" fmla="*/ 2147483647 h 119"/>
              <a:gd name="T16" fmla="*/ 2147483647 w 79"/>
              <a:gd name="T17" fmla="*/ 2147483647 h 119"/>
              <a:gd name="T18" fmla="*/ 2147483647 w 79"/>
              <a:gd name="T19" fmla="*/ 2147483647 h 119"/>
              <a:gd name="T20" fmla="*/ 2147483647 w 79"/>
              <a:gd name="T21" fmla="*/ 2147483647 h 119"/>
              <a:gd name="T22" fmla="*/ 2147483647 w 79"/>
              <a:gd name="T23" fmla="*/ 2147483647 h 119"/>
              <a:gd name="T24" fmla="*/ 2147483647 w 79"/>
              <a:gd name="T25" fmla="*/ 2147483647 h 119"/>
              <a:gd name="T26" fmla="*/ 0 w 79"/>
              <a:gd name="T27" fmla="*/ 2147483647 h 119"/>
              <a:gd name="T28" fmla="*/ 0 w 79"/>
              <a:gd name="T29" fmla="*/ 2147483647 h 119"/>
              <a:gd name="T30" fmla="*/ 2147483647 w 79"/>
              <a:gd name="T31" fmla="*/ 2147483647 h 119"/>
              <a:gd name="T32" fmla="*/ 2147483647 w 79"/>
              <a:gd name="T33" fmla="*/ 2147483647 h 119"/>
              <a:gd name="T34" fmla="*/ 2147483647 w 79"/>
              <a:gd name="T35" fmla="*/ 2147483647 h 119"/>
              <a:gd name="T36" fmla="*/ 2147483647 w 79"/>
              <a:gd name="T37" fmla="*/ 2147483647 h 119"/>
              <a:gd name="T38" fmla="*/ 2147483647 w 79"/>
              <a:gd name="T39" fmla="*/ 0 h 119"/>
              <a:gd name="T40" fmla="*/ 2147483647 w 79"/>
              <a:gd name="T41" fmla="*/ 0 h 119"/>
              <a:gd name="T42" fmla="*/ 2147483647 w 79"/>
              <a:gd name="T43" fmla="*/ 2147483647 h 119"/>
              <a:gd name="T44" fmla="*/ 2147483647 w 79"/>
              <a:gd name="T45" fmla="*/ 2147483647 h 119"/>
              <a:gd name="T46" fmla="*/ 2147483647 w 79"/>
              <a:gd name="T47" fmla="*/ 2147483647 h 119"/>
              <a:gd name="T48" fmla="*/ 2147483647 w 79"/>
              <a:gd name="T49" fmla="*/ 2147483647 h 119"/>
              <a:gd name="T50" fmla="*/ 2147483647 w 79"/>
              <a:gd name="T51" fmla="*/ 2147483647 h 119"/>
              <a:gd name="T52" fmla="*/ 2147483647 w 79"/>
              <a:gd name="T53" fmla="*/ 2147483647 h 119"/>
              <a:gd name="T54" fmla="*/ 2147483647 w 79"/>
              <a:gd name="T55" fmla="*/ 2147483647 h 119"/>
              <a:gd name="T56" fmla="*/ 2147483647 w 79"/>
              <a:gd name="T57" fmla="*/ 2147483647 h 119"/>
              <a:gd name="T58" fmla="*/ 2147483647 w 79"/>
              <a:gd name="T59" fmla="*/ 2147483647 h 119"/>
              <a:gd name="T60" fmla="*/ 2147483647 w 79"/>
              <a:gd name="T61" fmla="*/ 2147483647 h 119"/>
              <a:gd name="T62" fmla="*/ 2147483647 w 79"/>
              <a:gd name="T63" fmla="*/ 2147483647 h 119"/>
              <a:gd name="T64" fmla="*/ 2147483647 w 79"/>
              <a:gd name="T65" fmla="*/ 2147483647 h 119"/>
              <a:gd name="T66" fmla="*/ 2147483647 w 79"/>
              <a:gd name="T67" fmla="*/ 2147483647 h 119"/>
              <a:gd name="T68" fmla="*/ 2147483647 w 79"/>
              <a:gd name="T69" fmla="*/ 2147483647 h 119"/>
              <a:gd name="T70" fmla="*/ 2147483647 w 79"/>
              <a:gd name="T71" fmla="*/ 2147483647 h 119"/>
              <a:gd name="T72" fmla="*/ 2147483647 w 79"/>
              <a:gd name="T73" fmla="*/ 2147483647 h 119"/>
              <a:gd name="T74" fmla="*/ 2147483647 w 79"/>
              <a:gd name="T75" fmla="*/ 2147483647 h 119"/>
              <a:gd name="T76" fmla="*/ 2147483647 w 79"/>
              <a:gd name="T77" fmla="*/ 2147483647 h 119"/>
              <a:gd name="T78" fmla="*/ 2147483647 w 79"/>
              <a:gd name="T79" fmla="*/ 2147483647 h 119"/>
              <a:gd name="T80" fmla="*/ 2147483647 w 79"/>
              <a:gd name="T81" fmla="*/ 2147483647 h 11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79"/>
              <a:gd name="T124" fmla="*/ 0 h 119"/>
              <a:gd name="T125" fmla="*/ 79 w 79"/>
              <a:gd name="T126" fmla="*/ 119 h 119"/>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79" h="119">
                <a:moveTo>
                  <a:pt x="52" y="119"/>
                </a:moveTo>
                <a:lnTo>
                  <a:pt x="47" y="118"/>
                </a:lnTo>
                <a:lnTo>
                  <a:pt x="43" y="115"/>
                </a:lnTo>
                <a:lnTo>
                  <a:pt x="35" y="112"/>
                </a:lnTo>
                <a:lnTo>
                  <a:pt x="30" y="104"/>
                </a:lnTo>
                <a:lnTo>
                  <a:pt x="25" y="96"/>
                </a:lnTo>
                <a:lnTo>
                  <a:pt x="22" y="89"/>
                </a:lnTo>
                <a:lnTo>
                  <a:pt x="19" y="79"/>
                </a:lnTo>
                <a:lnTo>
                  <a:pt x="14" y="71"/>
                </a:lnTo>
                <a:lnTo>
                  <a:pt x="10" y="67"/>
                </a:lnTo>
                <a:lnTo>
                  <a:pt x="7" y="61"/>
                </a:lnTo>
                <a:lnTo>
                  <a:pt x="5" y="54"/>
                </a:lnTo>
                <a:lnTo>
                  <a:pt x="2" y="47"/>
                </a:lnTo>
                <a:lnTo>
                  <a:pt x="0" y="39"/>
                </a:lnTo>
                <a:lnTo>
                  <a:pt x="0" y="31"/>
                </a:lnTo>
                <a:lnTo>
                  <a:pt x="1" y="23"/>
                </a:lnTo>
                <a:lnTo>
                  <a:pt x="3" y="17"/>
                </a:lnTo>
                <a:lnTo>
                  <a:pt x="6" y="7"/>
                </a:lnTo>
                <a:lnTo>
                  <a:pt x="10" y="3"/>
                </a:lnTo>
                <a:lnTo>
                  <a:pt x="16" y="0"/>
                </a:lnTo>
                <a:lnTo>
                  <a:pt x="20" y="0"/>
                </a:lnTo>
                <a:lnTo>
                  <a:pt x="24" y="2"/>
                </a:lnTo>
                <a:lnTo>
                  <a:pt x="35" y="5"/>
                </a:lnTo>
                <a:lnTo>
                  <a:pt x="40" y="11"/>
                </a:lnTo>
                <a:lnTo>
                  <a:pt x="44" y="21"/>
                </a:lnTo>
                <a:lnTo>
                  <a:pt x="48" y="27"/>
                </a:lnTo>
                <a:lnTo>
                  <a:pt x="51" y="31"/>
                </a:lnTo>
                <a:lnTo>
                  <a:pt x="54" y="41"/>
                </a:lnTo>
                <a:lnTo>
                  <a:pt x="58" y="47"/>
                </a:lnTo>
                <a:lnTo>
                  <a:pt x="61" y="54"/>
                </a:lnTo>
                <a:lnTo>
                  <a:pt x="65" y="64"/>
                </a:lnTo>
                <a:lnTo>
                  <a:pt x="67" y="72"/>
                </a:lnTo>
                <a:lnTo>
                  <a:pt x="70" y="82"/>
                </a:lnTo>
                <a:lnTo>
                  <a:pt x="72" y="96"/>
                </a:lnTo>
                <a:lnTo>
                  <a:pt x="75" y="100"/>
                </a:lnTo>
                <a:lnTo>
                  <a:pt x="79" y="108"/>
                </a:lnTo>
                <a:lnTo>
                  <a:pt x="79" y="112"/>
                </a:lnTo>
                <a:lnTo>
                  <a:pt x="72" y="116"/>
                </a:lnTo>
                <a:lnTo>
                  <a:pt x="66" y="118"/>
                </a:lnTo>
                <a:lnTo>
                  <a:pt x="61" y="118"/>
                </a:lnTo>
                <a:lnTo>
                  <a:pt x="52" y="119"/>
                </a:lnTo>
                <a:close/>
              </a:path>
            </a:pathLst>
          </a:custGeom>
          <a:solidFill>
            <a:srgbClr val="F3F3F3"/>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53" name="Freeform 6"/>
          <p:cNvSpPr>
            <a:spLocks/>
          </p:cNvSpPr>
          <p:nvPr/>
        </p:nvSpPr>
        <p:spPr bwMode="auto">
          <a:xfrm>
            <a:off x="5329239" y="2955203"/>
            <a:ext cx="10716" cy="18670"/>
          </a:xfrm>
          <a:custGeom>
            <a:avLst/>
            <a:gdLst>
              <a:gd name="T0" fmla="*/ 2147483647 w 23"/>
              <a:gd name="T1" fmla="*/ 2147483647 h 42"/>
              <a:gd name="T2" fmla="*/ 2147483647 w 23"/>
              <a:gd name="T3" fmla="*/ 2147483647 h 42"/>
              <a:gd name="T4" fmla="*/ 2147483647 w 23"/>
              <a:gd name="T5" fmla="*/ 2147483647 h 42"/>
              <a:gd name="T6" fmla="*/ 2147483647 w 23"/>
              <a:gd name="T7" fmla="*/ 2147483647 h 42"/>
              <a:gd name="T8" fmla="*/ 0 w 23"/>
              <a:gd name="T9" fmla="*/ 2147483647 h 42"/>
              <a:gd name="T10" fmla="*/ 0 w 23"/>
              <a:gd name="T11" fmla="*/ 2147483647 h 42"/>
              <a:gd name="T12" fmla="*/ 2147483647 w 23"/>
              <a:gd name="T13" fmla="*/ 2147483647 h 42"/>
              <a:gd name="T14" fmla="*/ 2147483647 w 23"/>
              <a:gd name="T15" fmla="*/ 2147483647 h 42"/>
              <a:gd name="T16" fmla="*/ 2147483647 w 23"/>
              <a:gd name="T17" fmla="*/ 2147483647 h 42"/>
              <a:gd name="T18" fmla="*/ 2147483647 w 23"/>
              <a:gd name="T19" fmla="*/ 2147483647 h 42"/>
              <a:gd name="T20" fmla="*/ 2147483647 w 23"/>
              <a:gd name="T21" fmla="*/ 0 h 42"/>
              <a:gd name="T22" fmla="*/ 2147483647 w 23"/>
              <a:gd name="T23" fmla="*/ 2147483647 h 42"/>
              <a:gd name="T24" fmla="*/ 2147483647 w 23"/>
              <a:gd name="T25" fmla="*/ 2147483647 h 42"/>
              <a:gd name="T26" fmla="*/ 2147483647 w 23"/>
              <a:gd name="T27" fmla="*/ 2147483647 h 42"/>
              <a:gd name="T28" fmla="*/ 2147483647 w 23"/>
              <a:gd name="T29" fmla="*/ 2147483647 h 42"/>
              <a:gd name="T30" fmla="*/ 2147483647 w 23"/>
              <a:gd name="T31" fmla="*/ 2147483647 h 42"/>
              <a:gd name="T32" fmla="*/ 2147483647 w 23"/>
              <a:gd name="T33" fmla="*/ 2147483647 h 42"/>
              <a:gd name="T34" fmla="*/ 2147483647 w 23"/>
              <a:gd name="T35" fmla="*/ 2147483647 h 42"/>
              <a:gd name="T36" fmla="*/ 2147483647 w 23"/>
              <a:gd name="T37" fmla="*/ 2147483647 h 4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3"/>
              <a:gd name="T58" fmla="*/ 0 h 42"/>
              <a:gd name="T59" fmla="*/ 23 w 23"/>
              <a:gd name="T60" fmla="*/ 42 h 4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3" h="42">
                <a:moveTo>
                  <a:pt x="11" y="42"/>
                </a:moveTo>
                <a:lnTo>
                  <a:pt x="5" y="42"/>
                </a:lnTo>
                <a:lnTo>
                  <a:pt x="1" y="36"/>
                </a:lnTo>
                <a:lnTo>
                  <a:pt x="1" y="31"/>
                </a:lnTo>
                <a:lnTo>
                  <a:pt x="0" y="27"/>
                </a:lnTo>
                <a:lnTo>
                  <a:pt x="0" y="22"/>
                </a:lnTo>
                <a:lnTo>
                  <a:pt x="1" y="18"/>
                </a:lnTo>
                <a:lnTo>
                  <a:pt x="4" y="14"/>
                </a:lnTo>
                <a:lnTo>
                  <a:pt x="8" y="7"/>
                </a:lnTo>
                <a:lnTo>
                  <a:pt x="9" y="3"/>
                </a:lnTo>
                <a:lnTo>
                  <a:pt x="13" y="0"/>
                </a:lnTo>
                <a:lnTo>
                  <a:pt x="23" y="4"/>
                </a:lnTo>
                <a:lnTo>
                  <a:pt x="22" y="10"/>
                </a:lnTo>
                <a:lnTo>
                  <a:pt x="20" y="16"/>
                </a:lnTo>
                <a:lnTo>
                  <a:pt x="19" y="21"/>
                </a:lnTo>
                <a:lnTo>
                  <a:pt x="19" y="28"/>
                </a:lnTo>
                <a:lnTo>
                  <a:pt x="19" y="34"/>
                </a:lnTo>
                <a:lnTo>
                  <a:pt x="15" y="39"/>
                </a:lnTo>
                <a:lnTo>
                  <a:pt x="11" y="42"/>
                </a:lnTo>
                <a:close/>
              </a:path>
            </a:pathLst>
          </a:custGeom>
          <a:solidFill>
            <a:srgbClr val="F3F3F3"/>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54" name="Freeform 7"/>
          <p:cNvSpPr>
            <a:spLocks/>
          </p:cNvSpPr>
          <p:nvPr/>
        </p:nvSpPr>
        <p:spPr bwMode="auto">
          <a:xfrm>
            <a:off x="5424492" y="2955203"/>
            <a:ext cx="26195" cy="62678"/>
          </a:xfrm>
          <a:custGeom>
            <a:avLst/>
            <a:gdLst>
              <a:gd name="T0" fmla="*/ 2147483647 w 61"/>
              <a:gd name="T1" fmla="*/ 2147483647 h 143"/>
              <a:gd name="T2" fmla="*/ 2147483647 w 61"/>
              <a:gd name="T3" fmla="*/ 2147483647 h 143"/>
              <a:gd name="T4" fmla="*/ 2147483647 w 61"/>
              <a:gd name="T5" fmla="*/ 2147483647 h 143"/>
              <a:gd name="T6" fmla="*/ 2147483647 w 61"/>
              <a:gd name="T7" fmla="*/ 2147483647 h 143"/>
              <a:gd name="T8" fmla="*/ 2147483647 w 61"/>
              <a:gd name="T9" fmla="*/ 2147483647 h 143"/>
              <a:gd name="T10" fmla="*/ 2147483647 w 61"/>
              <a:gd name="T11" fmla="*/ 2147483647 h 143"/>
              <a:gd name="T12" fmla="*/ 2147483647 w 61"/>
              <a:gd name="T13" fmla="*/ 2147483647 h 143"/>
              <a:gd name="T14" fmla="*/ 2147483647 w 61"/>
              <a:gd name="T15" fmla="*/ 2147483647 h 143"/>
              <a:gd name="T16" fmla="*/ 2147483647 w 61"/>
              <a:gd name="T17" fmla="*/ 2147483647 h 143"/>
              <a:gd name="T18" fmla="*/ 2147483647 w 61"/>
              <a:gd name="T19" fmla="*/ 2147483647 h 143"/>
              <a:gd name="T20" fmla="*/ 2147483647 w 61"/>
              <a:gd name="T21" fmla="*/ 2147483647 h 143"/>
              <a:gd name="T22" fmla="*/ 2147483647 w 61"/>
              <a:gd name="T23" fmla="*/ 2147483647 h 143"/>
              <a:gd name="T24" fmla="*/ 2147483647 w 61"/>
              <a:gd name="T25" fmla="*/ 2147483647 h 143"/>
              <a:gd name="T26" fmla="*/ 2147483647 w 61"/>
              <a:gd name="T27" fmla="*/ 2147483647 h 143"/>
              <a:gd name="T28" fmla="*/ 2147483647 w 61"/>
              <a:gd name="T29" fmla="*/ 2147483647 h 143"/>
              <a:gd name="T30" fmla="*/ 2147483647 w 61"/>
              <a:gd name="T31" fmla="*/ 2147483647 h 143"/>
              <a:gd name="T32" fmla="*/ 2147483647 w 61"/>
              <a:gd name="T33" fmla="*/ 2147483647 h 143"/>
              <a:gd name="T34" fmla="*/ 2147483647 w 61"/>
              <a:gd name="T35" fmla="*/ 2147483647 h 143"/>
              <a:gd name="T36" fmla="*/ 2147483647 w 61"/>
              <a:gd name="T37" fmla="*/ 2147483647 h 143"/>
              <a:gd name="T38" fmla="*/ 2147483647 w 61"/>
              <a:gd name="T39" fmla="*/ 2147483647 h 143"/>
              <a:gd name="T40" fmla="*/ 2147483647 w 61"/>
              <a:gd name="T41" fmla="*/ 2147483647 h 143"/>
              <a:gd name="T42" fmla="*/ 2147483647 w 61"/>
              <a:gd name="T43" fmla="*/ 2147483647 h 143"/>
              <a:gd name="T44" fmla="*/ 2147483647 w 61"/>
              <a:gd name="T45" fmla="*/ 2147483647 h 143"/>
              <a:gd name="T46" fmla="*/ 2147483647 w 61"/>
              <a:gd name="T47" fmla="*/ 2147483647 h 143"/>
              <a:gd name="T48" fmla="*/ 2147483647 w 61"/>
              <a:gd name="T49" fmla="*/ 2147483647 h 143"/>
              <a:gd name="T50" fmla="*/ 2147483647 w 61"/>
              <a:gd name="T51" fmla="*/ 2147483647 h 143"/>
              <a:gd name="T52" fmla="*/ 2147483647 w 61"/>
              <a:gd name="T53" fmla="*/ 2147483647 h 143"/>
              <a:gd name="T54" fmla="*/ 2147483647 w 61"/>
              <a:gd name="T55" fmla="*/ 2147483647 h 143"/>
              <a:gd name="T56" fmla="*/ 2147483647 w 61"/>
              <a:gd name="T57" fmla="*/ 2147483647 h 143"/>
              <a:gd name="T58" fmla="*/ 0 w 61"/>
              <a:gd name="T59" fmla="*/ 2147483647 h 143"/>
              <a:gd name="T60" fmla="*/ 0 w 61"/>
              <a:gd name="T61" fmla="*/ 2147483647 h 143"/>
              <a:gd name="T62" fmla="*/ 2147483647 w 61"/>
              <a:gd name="T63" fmla="*/ 2147483647 h 143"/>
              <a:gd name="T64" fmla="*/ 2147483647 w 61"/>
              <a:gd name="T65" fmla="*/ 2147483647 h 143"/>
              <a:gd name="T66" fmla="*/ 2147483647 w 61"/>
              <a:gd name="T67" fmla="*/ 2147483647 h 143"/>
              <a:gd name="T68" fmla="*/ 2147483647 w 61"/>
              <a:gd name="T69" fmla="*/ 2147483647 h 143"/>
              <a:gd name="T70" fmla="*/ 2147483647 w 61"/>
              <a:gd name="T71" fmla="*/ 2147483647 h 143"/>
              <a:gd name="T72" fmla="*/ 2147483647 w 61"/>
              <a:gd name="T73" fmla="*/ 2147483647 h 143"/>
              <a:gd name="T74" fmla="*/ 2147483647 w 61"/>
              <a:gd name="T75" fmla="*/ 2147483647 h 143"/>
              <a:gd name="T76" fmla="*/ 2147483647 w 61"/>
              <a:gd name="T77" fmla="*/ 0 h 143"/>
              <a:gd name="T78" fmla="*/ 2147483647 w 61"/>
              <a:gd name="T79" fmla="*/ 2147483647 h 143"/>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61"/>
              <a:gd name="T121" fmla="*/ 0 h 143"/>
              <a:gd name="T122" fmla="*/ 61 w 61"/>
              <a:gd name="T123" fmla="*/ 143 h 143"/>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61" h="143">
                <a:moveTo>
                  <a:pt x="29" y="4"/>
                </a:moveTo>
                <a:lnTo>
                  <a:pt x="36" y="11"/>
                </a:lnTo>
                <a:lnTo>
                  <a:pt x="38" y="18"/>
                </a:lnTo>
                <a:lnTo>
                  <a:pt x="38" y="25"/>
                </a:lnTo>
                <a:lnTo>
                  <a:pt x="38" y="32"/>
                </a:lnTo>
                <a:lnTo>
                  <a:pt x="38" y="54"/>
                </a:lnTo>
                <a:lnTo>
                  <a:pt x="42" y="58"/>
                </a:lnTo>
                <a:lnTo>
                  <a:pt x="45" y="63"/>
                </a:lnTo>
                <a:lnTo>
                  <a:pt x="47" y="67"/>
                </a:lnTo>
                <a:lnTo>
                  <a:pt x="49" y="71"/>
                </a:lnTo>
                <a:lnTo>
                  <a:pt x="52" y="78"/>
                </a:lnTo>
                <a:lnTo>
                  <a:pt x="56" y="82"/>
                </a:lnTo>
                <a:lnTo>
                  <a:pt x="57" y="89"/>
                </a:lnTo>
                <a:lnTo>
                  <a:pt x="60" y="97"/>
                </a:lnTo>
                <a:lnTo>
                  <a:pt x="61" y="101"/>
                </a:lnTo>
                <a:lnTo>
                  <a:pt x="59" y="109"/>
                </a:lnTo>
                <a:lnTo>
                  <a:pt x="52" y="111"/>
                </a:lnTo>
                <a:lnTo>
                  <a:pt x="50" y="108"/>
                </a:lnTo>
                <a:lnTo>
                  <a:pt x="43" y="114"/>
                </a:lnTo>
                <a:lnTo>
                  <a:pt x="40" y="121"/>
                </a:lnTo>
                <a:lnTo>
                  <a:pt x="36" y="129"/>
                </a:lnTo>
                <a:lnTo>
                  <a:pt x="32" y="134"/>
                </a:lnTo>
                <a:lnTo>
                  <a:pt x="23" y="141"/>
                </a:lnTo>
                <a:lnTo>
                  <a:pt x="14" y="143"/>
                </a:lnTo>
                <a:lnTo>
                  <a:pt x="8" y="134"/>
                </a:lnTo>
                <a:lnTo>
                  <a:pt x="3" y="123"/>
                </a:lnTo>
                <a:lnTo>
                  <a:pt x="3" y="118"/>
                </a:lnTo>
                <a:lnTo>
                  <a:pt x="3" y="108"/>
                </a:lnTo>
                <a:lnTo>
                  <a:pt x="1" y="100"/>
                </a:lnTo>
                <a:lnTo>
                  <a:pt x="0" y="87"/>
                </a:lnTo>
                <a:lnTo>
                  <a:pt x="0" y="58"/>
                </a:lnTo>
                <a:lnTo>
                  <a:pt x="1" y="50"/>
                </a:lnTo>
                <a:lnTo>
                  <a:pt x="4" y="40"/>
                </a:lnTo>
                <a:lnTo>
                  <a:pt x="6" y="34"/>
                </a:lnTo>
                <a:lnTo>
                  <a:pt x="6" y="28"/>
                </a:lnTo>
                <a:lnTo>
                  <a:pt x="11" y="16"/>
                </a:lnTo>
                <a:lnTo>
                  <a:pt x="14" y="6"/>
                </a:lnTo>
                <a:lnTo>
                  <a:pt x="19" y="2"/>
                </a:lnTo>
                <a:lnTo>
                  <a:pt x="26" y="0"/>
                </a:lnTo>
                <a:lnTo>
                  <a:pt x="29" y="4"/>
                </a:lnTo>
                <a:close/>
              </a:path>
            </a:pathLst>
          </a:custGeom>
          <a:solidFill>
            <a:srgbClr val="F3F3F3"/>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55" name="Freeform 8"/>
          <p:cNvSpPr>
            <a:spLocks/>
          </p:cNvSpPr>
          <p:nvPr/>
        </p:nvSpPr>
        <p:spPr bwMode="auto">
          <a:xfrm>
            <a:off x="5409016" y="2956537"/>
            <a:ext cx="10715" cy="18670"/>
          </a:xfrm>
          <a:custGeom>
            <a:avLst/>
            <a:gdLst>
              <a:gd name="T0" fmla="*/ 2147483647 w 29"/>
              <a:gd name="T1" fmla="*/ 0 h 44"/>
              <a:gd name="T2" fmla="*/ 2147483647 w 29"/>
              <a:gd name="T3" fmla="*/ 2147483647 h 44"/>
              <a:gd name="T4" fmla="*/ 2147483647 w 29"/>
              <a:gd name="T5" fmla="*/ 2147483647 h 44"/>
              <a:gd name="T6" fmla="*/ 2147483647 w 29"/>
              <a:gd name="T7" fmla="*/ 2147483647 h 44"/>
              <a:gd name="T8" fmla="*/ 2147483647 w 29"/>
              <a:gd name="T9" fmla="*/ 2147483647 h 44"/>
              <a:gd name="T10" fmla="*/ 2147483647 w 29"/>
              <a:gd name="T11" fmla="*/ 2147483647 h 44"/>
              <a:gd name="T12" fmla="*/ 2147483647 w 29"/>
              <a:gd name="T13" fmla="*/ 2147483647 h 44"/>
              <a:gd name="T14" fmla="*/ 2147483647 w 29"/>
              <a:gd name="T15" fmla="*/ 2147483647 h 44"/>
              <a:gd name="T16" fmla="*/ 2147483647 w 29"/>
              <a:gd name="T17" fmla="*/ 2147483647 h 44"/>
              <a:gd name="T18" fmla="*/ 2147483647 w 29"/>
              <a:gd name="T19" fmla="*/ 2147483647 h 44"/>
              <a:gd name="T20" fmla="*/ 2147483647 w 29"/>
              <a:gd name="T21" fmla="*/ 2147483647 h 44"/>
              <a:gd name="T22" fmla="*/ 2147483647 w 29"/>
              <a:gd name="T23" fmla="*/ 2147483647 h 44"/>
              <a:gd name="T24" fmla="*/ 2147483647 w 29"/>
              <a:gd name="T25" fmla="*/ 2147483647 h 44"/>
              <a:gd name="T26" fmla="*/ 0 w 29"/>
              <a:gd name="T27" fmla="*/ 2147483647 h 44"/>
              <a:gd name="T28" fmla="*/ 0 w 29"/>
              <a:gd name="T29" fmla="*/ 2147483647 h 44"/>
              <a:gd name="T30" fmla="*/ 2147483647 w 29"/>
              <a:gd name="T31" fmla="*/ 2147483647 h 44"/>
              <a:gd name="T32" fmla="*/ 2147483647 w 29"/>
              <a:gd name="T33" fmla="*/ 2147483647 h 44"/>
              <a:gd name="T34" fmla="*/ 2147483647 w 29"/>
              <a:gd name="T35" fmla="*/ 0 h 44"/>
              <a:gd name="T36" fmla="*/ 2147483647 w 29"/>
              <a:gd name="T37" fmla="*/ 0 h 4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9"/>
              <a:gd name="T58" fmla="*/ 0 h 44"/>
              <a:gd name="T59" fmla="*/ 29 w 29"/>
              <a:gd name="T60" fmla="*/ 44 h 4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9" h="44">
                <a:moveTo>
                  <a:pt x="19" y="0"/>
                </a:moveTo>
                <a:lnTo>
                  <a:pt x="28" y="4"/>
                </a:lnTo>
                <a:lnTo>
                  <a:pt x="29" y="8"/>
                </a:lnTo>
                <a:lnTo>
                  <a:pt x="29" y="15"/>
                </a:lnTo>
                <a:lnTo>
                  <a:pt x="27" y="21"/>
                </a:lnTo>
                <a:lnTo>
                  <a:pt x="25" y="26"/>
                </a:lnTo>
                <a:lnTo>
                  <a:pt x="25" y="32"/>
                </a:lnTo>
                <a:lnTo>
                  <a:pt x="23" y="39"/>
                </a:lnTo>
                <a:lnTo>
                  <a:pt x="16" y="42"/>
                </a:lnTo>
                <a:lnTo>
                  <a:pt x="11" y="44"/>
                </a:lnTo>
                <a:lnTo>
                  <a:pt x="7" y="42"/>
                </a:lnTo>
                <a:lnTo>
                  <a:pt x="4" y="36"/>
                </a:lnTo>
                <a:lnTo>
                  <a:pt x="1" y="32"/>
                </a:lnTo>
                <a:lnTo>
                  <a:pt x="0" y="21"/>
                </a:lnTo>
                <a:lnTo>
                  <a:pt x="0" y="13"/>
                </a:lnTo>
                <a:lnTo>
                  <a:pt x="4" y="7"/>
                </a:lnTo>
                <a:lnTo>
                  <a:pt x="9" y="1"/>
                </a:lnTo>
                <a:lnTo>
                  <a:pt x="14" y="0"/>
                </a:lnTo>
                <a:lnTo>
                  <a:pt x="19" y="0"/>
                </a:lnTo>
                <a:close/>
              </a:path>
            </a:pathLst>
          </a:custGeom>
          <a:solidFill>
            <a:srgbClr val="F3F3F3"/>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56" name="Freeform 9"/>
          <p:cNvSpPr>
            <a:spLocks/>
          </p:cNvSpPr>
          <p:nvPr/>
        </p:nvSpPr>
        <p:spPr bwMode="auto">
          <a:xfrm>
            <a:off x="5398297" y="2969874"/>
            <a:ext cx="19051" cy="60010"/>
          </a:xfrm>
          <a:custGeom>
            <a:avLst/>
            <a:gdLst>
              <a:gd name="T0" fmla="*/ 2147483647 w 45"/>
              <a:gd name="T1" fmla="*/ 2147483647 h 135"/>
              <a:gd name="T2" fmla="*/ 2147483647 w 45"/>
              <a:gd name="T3" fmla="*/ 2147483647 h 135"/>
              <a:gd name="T4" fmla="*/ 2147483647 w 45"/>
              <a:gd name="T5" fmla="*/ 2147483647 h 135"/>
              <a:gd name="T6" fmla="*/ 0 w 45"/>
              <a:gd name="T7" fmla="*/ 2147483647 h 135"/>
              <a:gd name="T8" fmla="*/ 0 w 45"/>
              <a:gd name="T9" fmla="*/ 2147483647 h 135"/>
              <a:gd name="T10" fmla="*/ 2147483647 w 45"/>
              <a:gd name="T11" fmla="*/ 2147483647 h 135"/>
              <a:gd name="T12" fmla="*/ 2147483647 w 45"/>
              <a:gd name="T13" fmla="*/ 2147483647 h 135"/>
              <a:gd name="T14" fmla="*/ 2147483647 w 45"/>
              <a:gd name="T15" fmla="*/ 2147483647 h 135"/>
              <a:gd name="T16" fmla="*/ 2147483647 w 45"/>
              <a:gd name="T17" fmla="*/ 2147483647 h 135"/>
              <a:gd name="T18" fmla="*/ 2147483647 w 45"/>
              <a:gd name="T19" fmla="*/ 2147483647 h 135"/>
              <a:gd name="T20" fmla="*/ 2147483647 w 45"/>
              <a:gd name="T21" fmla="*/ 2147483647 h 135"/>
              <a:gd name="T22" fmla="*/ 2147483647 w 45"/>
              <a:gd name="T23" fmla="*/ 2147483647 h 135"/>
              <a:gd name="T24" fmla="*/ 2147483647 w 45"/>
              <a:gd name="T25" fmla="*/ 2147483647 h 135"/>
              <a:gd name="T26" fmla="*/ 2147483647 w 45"/>
              <a:gd name="T27" fmla="*/ 2147483647 h 135"/>
              <a:gd name="T28" fmla="*/ 2147483647 w 45"/>
              <a:gd name="T29" fmla="*/ 2147483647 h 135"/>
              <a:gd name="T30" fmla="*/ 2147483647 w 45"/>
              <a:gd name="T31" fmla="*/ 0 h 135"/>
              <a:gd name="T32" fmla="*/ 2147483647 w 45"/>
              <a:gd name="T33" fmla="*/ 2147483647 h 135"/>
              <a:gd name="T34" fmla="*/ 2147483647 w 45"/>
              <a:gd name="T35" fmla="*/ 2147483647 h 135"/>
              <a:gd name="T36" fmla="*/ 2147483647 w 45"/>
              <a:gd name="T37" fmla="*/ 2147483647 h 135"/>
              <a:gd name="T38" fmla="*/ 2147483647 w 45"/>
              <a:gd name="T39" fmla="*/ 2147483647 h 135"/>
              <a:gd name="T40" fmla="*/ 2147483647 w 45"/>
              <a:gd name="T41" fmla="*/ 2147483647 h 135"/>
              <a:gd name="T42" fmla="*/ 2147483647 w 45"/>
              <a:gd name="T43" fmla="*/ 2147483647 h 135"/>
              <a:gd name="T44" fmla="*/ 2147483647 w 45"/>
              <a:gd name="T45" fmla="*/ 2147483647 h 135"/>
              <a:gd name="T46" fmla="*/ 2147483647 w 45"/>
              <a:gd name="T47" fmla="*/ 2147483647 h 135"/>
              <a:gd name="T48" fmla="*/ 2147483647 w 45"/>
              <a:gd name="T49" fmla="*/ 2147483647 h 135"/>
              <a:gd name="T50" fmla="*/ 2147483647 w 45"/>
              <a:gd name="T51" fmla="*/ 2147483647 h 135"/>
              <a:gd name="T52" fmla="*/ 2147483647 w 45"/>
              <a:gd name="T53" fmla="*/ 2147483647 h 135"/>
              <a:gd name="T54" fmla="*/ 2147483647 w 45"/>
              <a:gd name="T55" fmla="*/ 2147483647 h 135"/>
              <a:gd name="T56" fmla="*/ 2147483647 w 45"/>
              <a:gd name="T57" fmla="*/ 2147483647 h 135"/>
              <a:gd name="T58" fmla="*/ 2147483647 w 45"/>
              <a:gd name="T59" fmla="*/ 2147483647 h 135"/>
              <a:gd name="T60" fmla="*/ 2147483647 w 45"/>
              <a:gd name="T61" fmla="*/ 2147483647 h 135"/>
              <a:gd name="T62" fmla="*/ 2147483647 w 45"/>
              <a:gd name="T63" fmla="*/ 2147483647 h 135"/>
              <a:gd name="T64" fmla="*/ 2147483647 w 45"/>
              <a:gd name="T65" fmla="*/ 2147483647 h 135"/>
              <a:gd name="T66" fmla="*/ 2147483647 w 45"/>
              <a:gd name="T67" fmla="*/ 2147483647 h 135"/>
              <a:gd name="T68" fmla="*/ 2147483647 w 45"/>
              <a:gd name="T69" fmla="*/ 2147483647 h 13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5"/>
              <a:gd name="T106" fmla="*/ 0 h 135"/>
              <a:gd name="T107" fmla="*/ 45 w 45"/>
              <a:gd name="T108" fmla="*/ 135 h 13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5" h="135">
                <a:moveTo>
                  <a:pt x="13" y="135"/>
                </a:moveTo>
                <a:lnTo>
                  <a:pt x="3" y="134"/>
                </a:lnTo>
                <a:lnTo>
                  <a:pt x="1" y="126"/>
                </a:lnTo>
                <a:lnTo>
                  <a:pt x="0" y="117"/>
                </a:lnTo>
                <a:lnTo>
                  <a:pt x="0" y="101"/>
                </a:lnTo>
                <a:lnTo>
                  <a:pt x="1" y="92"/>
                </a:lnTo>
                <a:lnTo>
                  <a:pt x="3" y="80"/>
                </a:lnTo>
                <a:lnTo>
                  <a:pt x="3" y="43"/>
                </a:lnTo>
                <a:lnTo>
                  <a:pt x="3" y="34"/>
                </a:lnTo>
                <a:lnTo>
                  <a:pt x="3" y="28"/>
                </a:lnTo>
                <a:lnTo>
                  <a:pt x="3" y="22"/>
                </a:lnTo>
                <a:lnTo>
                  <a:pt x="3" y="16"/>
                </a:lnTo>
                <a:lnTo>
                  <a:pt x="3" y="10"/>
                </a:lnTo>
                <a:lnTo>
                  <a:pt x="4" y="4"/>
                </a:lnTo>
                <a:lnTo>
                  <a:pt x="6" y="1"/>
                </a:lnTo>
                <a:lnTo>
                  <a:pt x="10" y="0"/>
                </a:lnTo>
                <a:lnTo>
                  <a:pt x="15" y="8"/>
                </a:lnTo>
                <a:lnTo>
                  <a:pt x="19" y="12"/>
                </a:lnTo>
                <a:lnTo>
                  <a:pt x="22" y="16"/>
                </a:lnTo>
                <a:lnTo>
                  <a:pt x="27" y="19"/>
                </a:lnTo>
                <a:lnTo>
                  <a:pt x="33" y="19"/>
                </a:lnTo>
                <a:lnTo>
                  <a:pt x="37" y="21"/>
                </a:lnTo>
                <a:lnTo>
                  <a:pt x="41" y="23"/>
                </a:lnTo>
                <a:lnTo>
                  <a:pt x="45" y="29"/>
                </a:lnTo>
                <a:lnTo>
                  <a:pt x="41" y="39"/>
                </a:lnTo>
                <a:lnTo>
                  <a:pt x="33" y="54"/>
                </a:lnTo>
                <a:lnTo>
                  <a:pt x="33" y="72"/>
                </a:lnTo>
                <a:lnTo>
                  <a:pt x="33" y="86"/>
                </a:lnTo>
                <a:lnTo>
                  <a:pt x="33" y="95"/>
                </a:lnTo>
                <a:lnTo>
                  <a:pt x="33" y="109"/>
                </a:lnTo>
                <a:lnTo>
                  <a:pt x="33" y="116"/>
                </a:lnTo>
                <a:lnTo>
                  <a:pt x="31" y="121"/>
                </a:lnTo>
                <a:lnTo>
                  <a:pt x="26" y="128"/>
                </a:lnTo>
                <a:lnTo>
                  <a:pt x="19" y="135"/>
                </a:lnTo>
                <a:lnTo>
                  <a:pt x="13" y="135"/>
                </a:lnTo>
                <a:close/>
              </a:path>
            </a:pathLst>
          </a:custGeom>
          <a:solidFill>
            <a:srgbClr val="F3F3F3"/>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57" name="Freeform 10"/>
          <p:cNvSpPr>
            <a:spLocks/>
          </p:cNvSpPr>
          <p:nvPr/>
        </p:nvSpPr>
        <p:spPr bwMode="auto">
          <a:xfrm>
            <a:off x="5330433" y="2975204"/>
            <a:ext cx="22623" cy="41340"/>
          </a:xfrm>
          <a:custGeom>
            <a:avLst/>
            <a:gdLst>
              <a:gd name="T0" fmla="*/ 2147483647 w 53"/>
              <a:gd name="T1" fmla="*/ 2147483647 h 92"/>
              <a:gd name="T2" fmla="*/ 2147483647 w 53"/>
              <a:gd name="T3" fmla="*/ 2147483647 h 92"/>
              <a:gd name="T4" fmla="*/ 2147483647 w 53"/>
              <a:gd name="T5" fmla="*/ 2147483647 h 92"/>
              <a:gd name="T6" fmla="*/ 2147483647 w 53"/>
              <a:gd name="T7" fmla="*/ 2147483647 h 92"/>
              <a:gd name="T8" fmla="*/ 2147483647 w 53"/>
              <a:gd name="T9" fmla="*/ 2147483647 h 92"/>
              <a:gd name="T10" fmla="*/ 2147483647 w 53"/>
              <a:gd name="T11" fmla="*/ 2147483647 h 92"/>
              <a:gd name="T12" fmla="*/ 2147483647 w 53"/>
              <a:gd name="T13" fmla="*/ 2147483647 h 92"/>
              <a:gd name="T14" fmla="*/ 2147483647 w 53"/>
              <a:gd name="T15" fmla="*/ 2147483647 h 92"/>
              <a:gd name="T16" fmla="*/ 2147483647 w 53"/>
              <a:gd name="T17" fmla="*/ 2147483647 h 92"/>
              <a:gd name="T18" fmla="*/ 2147483647 w 53"/>
              <a:gd name="T19" fmla="*/ 2147483647 h 92"/>
              <a:gd name="T20" fmla="*/ 2147483647 w 53"/>
              <a:gd name="T21" fmla="*/ 2147483647 h 92"/>
              <a:gd name="T22" fmla="*/ 2147483647 w 53"/>
              <a:gd name="T23" fmla="*/ 0 h 92"/>
              <a:gd name="T24" fmla="*/ 2147483647 w 53"/>
              <a:gd name="T25" fmla="*/ 0 h 92"/>
              <a:gd name="T26" fmla="*/ 2147483647 w 53"/>
              <a:gd name="T27" fmla="*/ 2147483647 h 92"/>
              <a:gd name="T28" fmla="*/ 2147483647 w 53"/>
              <a:gd name="T29" fmla="*/ 2147483647 h 92"/>
              <a:gd name="T30" fmla="*/ 2147483647 w 53"/>
              <a:gd name="T31" fmla="*/ 2147483647 h 92"/>
              <a:gd name="T32" fmla="*/ 2147483647 w 53"/>
              <a:gd name="T33" fmla="*/ 2147483647 h 92"/>
              <a:gd name="T34" fmla="*/ 2147483647 w 53"/>
              <a:gd name="T35" fmla="*/ 2147483647 h 92"/>
              <a:gd name="T36" fmla="*/ 2147483647 w 53"/>
              <a:gd name="T37" fmla="*/ 2147483647 h 92"/>
              <a:gd name="T38" fmla="*/ 2147483647 w 53"/>
              <a:gd name="T39" fmla="*/ 2147483647 h 92"/>
              <a:gd name="T40" fmla="*/ 2147483647 w 53"/>
              <a:gd name="T41" fmla="*/ 2147483647 h 92"/>
              <a:gd name="T42" fmla="*/ 2147483647 w 53"/>
              <a:gd name="T43" fmla="*/ 2147483647 h 92"/>
              <a:gd name="T44" fmla="*/ 2147483647 w 53"/>
              <a:gd name="T45" fmla="*/ 2147483647 h 92"/>
              <a:gd name="T46" fmla="*/ 2147483647 w 53"/>
              <a:gd name="T47" fmla="*/ 2147483647 h 92"/>
              <a:gd name="T48" fmla="*/ 2147483647 w 53"/>
              <a:gd name="T49" fmla="*/ 2147483647 h 92"/>
              <a:gd name="T50" fmla="*/ 2147483647 w 53"/>
              <a:gd name="T51" fmla="*/ 2147483647 h 92"/>
              <a:gd name="T52" fmla="*/ 2147483647 w 53"/>
              <a:gd name="T53" fmla="*/ 2147483647 h 92"/>
              <a:gd name="T54" fmla="*/ 2147483647 w 53"/>
              <a:gd name="T55" fmla="*/ 2147483647 h 92"/>
              <a:gd name="T56" fmla="*/ 2147483647 w 53"/>
              <a:gd name="T57" fmla="*/ 2147483647 h 92"/>
              <a:gd name="T58" fmla="*/ 2147483647 w 53"/>
              <a:gd name="T59" fmla="*/ 2147483647 h 92"/>
              <a:gd name="T60" fmla="*/ 2147483647 w 53"/>
              <a:gd name="T61" fmla="*/ 2147483647 h 92"/>
              <a:gd name="T62" fmla="*/ 2147483647 w 53"/>
              <a:gd name="T63" fmla="*/ 2147483647 h 92"/>
              <a:gd name="T64" fmla="*/ 2147483647 w 53"/>
              <a:gd name="T65" fmla="*/ 2147483647 h 92"/>
              <a:gd name="T66" fmla="*/ 2147483647 w 53"/>
              <a:gd name="T67" fmla="*/ 2147483647 h 92"/>
              <a:gd name="T68" fmla="*/ 2147483647 w 53"/>
              <a:gd name="T69" fmla="*/ 2147483647 h 92"/>
              <a:gd name="T70" fmla="*/ 2147483647 w 53"/>
              <a:gd name="T71" fmla="*/ 2147483647 h 92"/>
              <a:gd name="T72" fmla="*/ 2147483647 w 53"/>
              <a:gd name="T73" fmla="*/ 2147483647 h 92"/>
              <a:gd name="T74" fmla="*/ 0 w 53"/>
              <a:gd name="T75" fmla="*/ 2147483647 h 92"/>
              <a:gd name="T76" fmla="*/ 0 w 53"/>
              <a:gd name="T77" fmla="*/ 2147483647 h 92"/>
              <a:gd name="T78" fmla="*/ 0 w 53"/>
              <a:gd name="T79" fmla="*/ 2147483647 h 92"/>
              <a:gd name="T80" fmla="*/ 2147483647 w 53"/>
              <a:gd name="T81" fmla="*/ 2147483647 h 9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53"/>
              <a:gd name="T124" fmla="*/ 0 h 92"/>
              <a:gd name="T125" fmla="*/ 53 w 53"/>
              <a:gd name="T126" fmla="*/ 92 h 9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53" h="92">
                <a:moveTo>
                  <a:pt x="2" y="60"/>
                </a:moveTo>
                <a:lnTo>
                  <a:pt x="4" y="54"/>
                </a:lnTo>
                <a:lnTo>
                  <a:pt x="4" y="50"/>
                </a:lnTo>
                <a:lnTo>
                  <a:pt x="6" y="45"/>
                </a:lnTo>
                <a:lnTo>
                  <a:pt x="11" y="35"/>
                </a:lnTo>
                <a:lnTo>
                  <a:pt x="16" y="24"/>
                </a:lnTo>
                <a:lnTo>
                  <a:pt x="20" y="20"/>
                </a:lnTo>
                <a:lnTo>
                  <a:pt x="25" y="11"/>
                </a:lnTo>
                <a:lnTo>
                  <a:pt x="27" y="7"/>
                </a:lnTo>
                <a:lnTo>
                  <a:pt x="30" y="4"/>
                </a:lnTo>
                <a:lnTo>
                  <a:pt x="34" y="3"/>
                </a:lnTo>
                <a:lnTo>
                  <a:pt x="37" y="0"/>
                </a:lnTo>
                <a:lnTo>
                  <a:pt x="44" y="0"/>
                </a:lnTo>
                <a:lnTo>
                  <a:pt x="49" y="3"/>
                </a:lnTo>
                <a:lnTo>
                  <a:pt x="51" y="9"/>
                </a:lnTo>
                <a:lnTo>
                  <a:pt x="53" y="16"/>
                </a:lnTo>
                <a:lnTo>
                  <a:pt x="51" y="20"/>
                </a:lnTo>
                <a:lnTo>
                  <a:pt x="49" y="27"/>
                </a:lnTo>
                <a:lnTo>
                  <a:pt x="46" y="33"/>
                </a:lnTo>
                <a:lnTo>
                  <a:pt x="46" y="38"/>
                </a:lnTo>
                <a:lnTo>
                  <a:pt x="44" y="43"/>
                </a:lnTo>
                <a:lnTo>
                  <a:pt x="41" y="49"/>
                </a:lnTo>
                <a:lnTo>
                  <a:pt x="41" y="53"/>
                </a:lnTo>
                <a:lnTo>
                  <a:pt x="48" y="60"/>
                </a:lnTo>
                <a:lnTo>
                  <a:pt x="49" y="64"/>
                </a:lnTo>
                <a:lnTo>
                  <a:pt x="48" y="68"/>
                </a:lnTo>
                <a:lnTo>
                  <a:pt x="48" y="75"/>
                </a:lnTo>
                <a:lnTo>
                  <a:pt x="44" y="79"/>
                </a:lnTo>
                <a:lnTo>
                  <a:pt x="36" y="80"/>
                </a:lnTo>
                <a:lnTo>
                  <a:pt x="32" y="83"/>
                </a:lnTo>
                <a:lnTo>
                  <a:pt x="31" y="87"/>
                </a:lnTo>
                <a:lnTo>
                  <a:pt x="28" y="90"/>
                </a:lnTo>
                <a:lnTo>
                  <a:pt x="22" y="92"/>
                </a:lnTo>
                <a:lnTo>
                  <a:pt x="14" y="92"/>
                </a:lnTo>
                <a:lnTo>
                  <a:pt x="8" y="90"/>
                </a:lnTo>
                <a:lnTo>
                  <a:pt x="4" y="87"/>
                </a:lnTo>
                <a:lnTo>
                  <a:pt x="2" y="80"/>
                </a:lnTo>
                <a:lnTo>
                  <a:pt x="0" y="76"/>
                </a:lnTo>
                <a:lnTo>
                  <a:pt x="0" y="71"/>
                </a:lnTo>
                <a:lnTo>
                  <a:pt x="0" y="64"/>
                </a:lnTo>
                <a:lnTo>
                  <a:pt x="2" y="60"/>
                </a:lnTo>
                <a:close/>
              </a:path>
            </a:pathLst>
          </a:custGeom>
          <a:solidFill>
            <a:srgbClr val="F3F3F3"/>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58" name="Freeform 11"/>
          <p:cNvSpPr>
            <a:spLocks/>
          </p:cNvSpPr>
          <p:nvPr/>
        </p:nvSpPr>
        <p:spPr bwMode="auto">
          <a:xfrm>
            <a:off x="5386389" y="2977872"/>
            <a:ext cx="10716" cy="37340"/>
          </a:xfrm>
          <a:custGeom>
            <a:avLst/>
            <a:gdLst>
              <a:gd name="T0" fmla="*/ 2147483647 w 24"/>
              <a:gd name="T1" fmla="*/ 2147483647 h 86"/>
              <a:gd name="T2" fmla="*/ 2147483647 w 24"/>
              <a:gd name="T3" fmla="*/ 2147483647 h 86"/>
              <a:gd name="T4" fmla="*/ 2147483647 w 24"/>
              <a:gd name="T5" fmla="*/ 2147483647 h 86"/>
              <a:gd name="T6" fmla="*/ 2147483647 w 24"/>
              <a:gd name="T7" fmla="*/ 2147483647 h 86"/>
              <a:gd name="T8" fmla="*/ 2147483647 w 24"/>
              <a:gd name="T9" fmla="*/ 2147483647 h 86"/>
              <a:gd name="T10" fmla="*/ 2147483647 w 24"/>
              <a:gd name="T11" fmla="*/ 2147483647 h 86"/>
              <a:gd name="T12" fmla="*/ 2147483647 w 24"/>
              <a:gd name="T13" fmla="*/ 2147483647 h 86"/>
              <a:gd name="T14" fmla="*/ 2147483647 w 24"/>
              <a:gd name="T15" fmla="*/ 2147483647 h 86"/>
              <a:gd name="T16" fmla="*/ 0 w 24"/>
              <a:gd name="T17" fmla="*/ 2147483647 h 86"/>
              <a:gd name="T18" fmla="*/ 0 w 24"/>
              <a:gd name="T19" fmla="*/ 2147483647 h 86"/>
              <a:gd name="T20" fmla="*/ 0 w 24"/>
              <a:gd name="T21" fmla="*/ 2147483647 h 86"/>
              <a:gd name="T22" fmla="*/ 2147483647 w 24"/>
              <a:gd name="T23" fmla="*/ 2147483647 h 86"/>
              <a:gd name="T24" fmla="*/ 2147483647 w 24"/>
              <a:gd name="T25" fmla="*/ 2147483647 h 86"/>
              <a:gd name="T26" fmla="*/ 2147483647 w 24"/>
              <a:gd name="T27" fmla="*/ 0 h 86"/>
              <a:gd name="T28" fmla="*/ 2147483647 w 24"/>
              <a:gd name="T29" fmla="*/ 2147483647 h 86"/>
              <a:gd name="T30" fmla="*/ 2147483647 w 24"/>
              <a:gd name="T31" fmla="*/ 2147483647 h 86"/>
              <a:gd name="T32" fmla="*/ 2147483647 w 24"/>
              <a:gd name="T33" fmla="*/ 2147483647 h 86"/>
              <a:gd name="T34" fmla="*/ 2147483647 w 24"/>
              <a:gd name="T35" fmla="*/ 2147483647 h 86"/>
              <a:gd name="T36" fmla="*/ 2147483647 w 24"/>
              <a:gd name="T37" fmla="*/ 2147483647 h 86"/>
              <a:gd name="T38" fmla="*/ 2147483647 w 24"/>
              <a:gd name="T39" fmla="*/ 2147483647 h 86"/>
              <a:gd name="T40" fmla="*/ 2147483647 w 24"/>
              <a:gd name="T41" fmla="*/ 2147483647 h 86"/>
              <a:gd name="T42" fmla="*/ 2147483647 w 24"/>
              <a:gd name="T43" fmla="*/ 2147483647 h 86"/>
              <a:gd name="T44" fmla="*/ 2147483647 w 24"/>
              <a:gd name="T45" fmla="*/ 2147483647 h 86"/>
              <a:gd name="T46" fmla="*/ 2147483647 w 24"/>
              <a:gd name="T47" fmla="*/ 2147483647 h 86"/>
              <a:gd name="T48" fmla="*/ 2147483647 w 24"/>
              <a:gd name="T49" fmla="*/ 2147483647 h 86"/>
              <a:gd name="T50" fmla="*/ 2147483647 w 24"/>
              <a:gd name="T51" fmla="*/ 2147483647 h 86"/>
              <a:gd name="T52" fmla="*/ 2147483647 w 24"/>
              <a:gd name="T53" fmla="*/ 2147483647 h 86"/>
              <a:gd name="T54" fmla="*/ 2147483647 w 24"/>
              <a:gd name="T55" fmla="*/ 2147483647 h 86"/>
              <a:gd name="T56" fmla="*/ 2147483647 w 24"/>
              <a:gd name="T57" fmla="*/ 2147483647 h 86"/>
              <a:gd name="T58" fmla="*/ 2147483647 w 24"/>
              <a:gd name="T59" fmla="*/ 2147483647 h 8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4"/>
              <a:gd name="T91" fmla="*/ 0 h 86"/>
              <a:gd name="T92" fmla="*/ 24 w 24"/>
              <a:gd name="T93" fmla="*/ 86 h 8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4" h="86">
                <a:moveTo>
                  <a:pt x="6" y="86"/>
                </a:moveTo>
                <a:lnTo>
                  <a:pt x="5" y="79"/>
                </a:lnTo>
                <a:lnTo>
                  <a:pt x="3" y="74"/>
                </a:lnTo>
                <a:lnTo>
                  <a:pt x="3" y="63"/>
                </a:lnTo>
                <a:lnTo>
                  <a:pt x="3" y="54"/>
                </a:lnTo>
                <a:lnTo>
                  <a:pt x="3" y="49"/>
                </a:lnTo>
                <a:lnTo>
                  <a:pt x="3" y="45"/>
                </a:lnTo>
                <a:lnTo>
                  <a:pt x="1" y="39"/>
                </a:lnTo>
                <a:lnTo>
                  <a:pt x="0" y="29"/>
                </a:lnTo>
                <a:lnTo>
                  <a:pt x="0" y="23"/>
                </a:lnTo>
                <a:lnTo>
                  <a:pt x="0" y="17"/>
                </a:lnTo>
                <a:lnTo>
                  <a:pt x="1" y="13"/>
                </a:lnTo>
                <a:lnTo>
                  <a:pt x="3" y="7"/>
                </a:lnTo>
                <a:lnTo>
                  <a:pt x="7" y="0"/>
                </a:lnTo>
                <a:lnTo>
                  <a:pt x="18" y="3"/>
                </a:lnTo>
                <a:lnTo>
                  <a:pt x="21" y="10"/>
                </a:lnTo>
                <a:lnTo>
                  <a:pt x="23" y="20"/>
                </a:lnTo>
                <a:lnTo>
                  <a:pt x="23" y="25"/>
                </a:lnTo>
                <a:lnTo>
                  <a:pt x="23" y="29"/>
                </a:lnTo>
                <a:lnTo>
                  <a:pt x="21" y="35"/>
                </a:lnTo>
                <a:lnTo>
                  <a:pt x="21" y="41"/>
                </a:lnTo>
                <a:lnTo>
                  <a:pt x="21" y="46"/>
                </a:lnTo>
                <a:lnTo>
                  <a:pt x="24" y="54"/>
                </a:lnTo>
                <a:lnTo>
                  <a:pt x="24" y="58"/>
                </a:lnTo>
                <a:lnTo>
                  <a:pt x="21" y="65"/>
                </a:lnTo>
                <a:lnTo>
                  <a:pt x="19" y="71"/>
                </a:lnTo>
                <a:lnTo>
                  <a:pt x="16" y="75"/>
                </a:lnTo>
                <a:lnTo>
                  <a:pt x="15" y="79"/>
                </a:lnTo>
                <a:lnTo>
                  <a:pt x="11" y="85"/>
                </a:lnTo>
                <a:lnTo>
                  <a:pt x="6" y="86"/>
                </a:lnTo>
                <a:close/>
              </a:path>
            </a:pathLst>
          </a:custGeom>
          <a:solidFill>
            <a:srgbClr val="F3F3F3"/>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59" name="Freeform 12"/>
          <p:cNvSpPr>
            <a:spLocks/>
          </p:cNvSpPr>
          <p:nvPr/>
        </p:nvSpPr>
        <p:spPr bwMode="auto">
          <a:xfrm>
            <a:off x="5374487" y="2983209"/>
            <a:ext cx="8335" cy="18670"/>
          </a:xfrm>
          <a:custGeom>
            <a:avLst/>
            <a:gdLst>
              <a:gd name="T0" fmla="*/ 2147483647 w 21"/>
              <a:gd name="T1" fmla="*/ 2147483647 h 41"/>
              <a:gd name="T2" fmla="*/ 2147483647 w 21"/>
              <a:gd name="T3" fmla="*/ 2147483647 h 41"/>
              <a:gd name="T4" fmla="*/ 2147483647 w 21"/>
              <a:gd name="T5" fmla="*/ 2147483647 h 41"/>
              <a:gd name="T6" fmla="*/ 0 w 21"/>
              <a:gd name="T7" fmla="*/ 2147483647 h 41"/>
              <a:gd name="T8" fmla="*/ 0 w 21"/>
              <a:gd name="T9" fmla="*/ 2147483647 h 41"/>
              <a:gd name="T10" fmla="*/ 2147483647 w 21"/>
              <a:gd name="T11" fmla="*/ 2147483647 h 41"/>
              <a:gd name="T12" fmla="*/ 2147483647 w 21"/>
              <a:gd name="T13" fmla="*/ 2147483647 h 41"/>
              <a:gd name="T14" fmla="*/ 2147483647 w 21"/>
              <a:gd name="T15" fmla="*/ 2147483647 h 41"/>
              <a:gd name="T16" fmla="*/ 2147483647 w 21"/>
              <a:gd name="T17" fmla="*/ 0 h 41"/>
              <a:gd name="T18" fmla="*/ 2147483647 w 21"/>
              <a:gd name="T19" fmla="*/ 2147483647 h 41"/>
              <a:gd name="T20" fmla="*/ 2147483647 w 21"/>
              <a:gd name="T21" fmla="*/ 2147483647 h 41"/>
              <a:gd name="T22" fmla="*/ 2147483647 w 21"/>
              <a:gd name="T23" fmla="*/ 2147483647 h 41"/>
              <a:gd name="T24" fmla="*/ 2147483647 w 21"/>
              <a:gd name="T25" fmla="*/ 2147483647 h 41"/>
              <a:gd name="T26" fmla="*/ 2147483647 w 21"/>
              <a:gd name="T27" fmla="*/ 2147483647 h 41"/>
              <a:gd name="T28" fmla="*/ 2147483647 w 21"/>
              <a:gd name="T29" fmla="*/ 2147483647 h 41"/>
              <a:gd name="T30" fmla="*/ 2147483647 w 21"/>
              <a:gd name="T31" fmla="*/ 2147483647 h 41"/>
              <a:gd name="T32" fmla="*/ 2147483647 w 21"/>
              <a:gd name="T33" fmla="*/ 2147483647 h 4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1"/>
              <a:gd name="T52" fmla="*/ 0 h 41"/>
              <a:gd name="T53" fmla="*/ 21 w 21"/>
              <a:gd name="T54" fmla="*/ 41 h 4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1" h="41">
                <a:moveTo>
                  <a:pt x="9" y="41"/>
                </a:moveTo>
                <a:lnTo>
                  <a:pt x="5" y="39"/>
                </a:lnTo>
                <a:lnTo>
                  <a:pt x="2" y="33"/>
                </a:lnTo>
                <a:lnTo>
                  <a:pt x="0" y="26"/>
                </a:lnTo>
                <a:lnTo>
                  <a:pt x="0" y="22"/>
                </a:lnTo>
                <a:lnTo>
                  <a:pt x="3" y="14"/>
                </a:lnTo>
                <a:lnTo>
                  <a:pt x="5" y="8"/>
                </a:lnTo>
                <a:lnTo>
                  <a:pt x="8" y="4"/>
                </a:lnTo>
                <a:lnTo>
                  <a:pt x="10" y="0"/>
                </a:lnTo>
                <a:lnTo>
                  <a:pt x="16" y="5"/>
                </a:lnTo>
                <a:lnTo>
                  <a:pt x="21" y="15"/>
                </a:lnTo>
                <a:lnTo>
                  <a:pt x="21" y="21"/>
                </a:lnTo>
                <a:lnTo>
                  <a:pt x="19" y="26"/>
                </a:lnTo>
                <a:lnTo>
                  <a:pt x="19" y="32"/>
                </a:lnTo>
                <a:lnTo>
                  <a:pt x="16" y="36"/>
                </a:lnTo>
                <a:lnTo>
                  <a:pt x="13" y="40"/>
                </a:lnTo>
                <a:lnTo>
                  <a:pt x="9" y="41"/>
                </a:lnTo>
                <a:close/>
              </a:path>
            </a:pathLst>
          </a:custGeom>
          <a:solidFill>
            <a:srgbClr val="F3F3F3"/>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60" name="Freeform 13"/>
          <p:cNvSpPr>
            <a:spLocks/>
          </p:cNvSpPr>
          <p:nvPr/>
        </p:nvSpPr>
        <p:spPr bwMode="auto">
          <a:xfrm>
            <a:off x="5357815" y="2985872"/>
            <a:ext cx="17860" cy="41340"/>
          </a:xfrm>
          <a:custGeom>
            <a:avLst/>
            <a:gdLst>
              <a:gd name="T0" fmla="*/ 2147483647 w 42"/>
              <a:gd name="T1" fmla="*/ 2147483647 h 93"/>
              <a:gd name="T2" fmla="*/ 2147483647 w 42"/>
              <a:gd name="T3" fmla="*/ 2147483647 h 93"/>
              <a:gd name="T4" fmla="*/ 2147483647 w 42"/>
              <a:gd name="T5" fmla="*/ 2147483647 h 93"/>
              <a:gd name="T6" fmla="*/ 2147483647 w 42"/>
              <a:gd name="T7" fmla="*/ 2147483647 h 93"/>
              <a:gd name="T8" fmla="*/ 2147483647 w 42"/>
              <a:gd name="T9" fmla="*/ 2147483647 h 93"/>
              <a:gd name="T10" fmla="*/ 2147483647 w 42"/>
              <a:gd name="T11" fmla="*/ 2147483647 h 93"/>
              <a:gd name="T12" fmla="*/ 2147483647 w 42"/>
              <a:gd name="T13" fmla="*/ 2147483647 h 93"/>
              <a:gd name="T14" fmla="*/ 2147483647 w 42"/>
              <a:gd name="T15" fmla="*/ 2147483647 h 93"/>
              <a:gd name="T16" fmla="*/ 0 w 42"/>
              <a:gd name="T17" fmla="*/ 2147483647 h 93"/>
              <a:gd name="T18" fmla="*/ 0 w 42"/>
              <a:gd name="T19" fmla="*/ 2147483647 h 93"/>
              <a:gd name="T20" fmla="*/ 2147483647 w 42"/>
              <a:gd name="T21" fmla="*/ 2147483647 h 93"/>
              <a:gd name="T22" fmla="*/ 2147483647 w 42"/>
              <a:gd name="T23" fmla="*/ 2147483647 h 93"/>
              <a:gd name="T24" fmla="*/ 2147483647 w 42"/>
              <a:gd name="T25" fmla="*/ 2147483647 h 93"/>
              <a:gd name="T26" fmla="*/ 2147483647 w 42"/>
              <a:gd name="T27" fmla="*/ 2147483647 h 93"/>
              <a:gd name="T28" fmla="*/ 2147483647 w 42"/>
              <a:gd name="T29" fmla="*/ 0 h 93"/>
              <a:gd name="T30" fmla="*/ 2147483647 w 42"/>
              <a:gd name="T31" fmla="*/ 2147483647 h 93"/>
              <a:gd name="T32" fmla="*/ 2147483647 w 42"/>
              <a:gd name="T33" fmla="*/ 0 h 93"/>
              <a:gd name="T34" fmla="*/ 2147483647 w 42"/>
              <a:gd name="T35" fmla="*/ 0 h 93"/>
              <a:gd name="T36" fmla="*/ 2147483647 w 42"/>
              <a:gd name="T37" fmla="*/ 2147483647 h 93"/>
              <a:gd name="T38" fmla="*/ 2147483647 w 42"/>
              <a:gd name="T39" fmla="*/ 2147483647 h 93"/>
              <a:gd name="T40" fmla="*/ 2147483647 w 42"/>
              <a:gd name="T41" fmla="*/ 2147483647 h 93"/>
              <a:gd name="T42" fmla="*/ 2147483647 w 42"/>
              <a:gd name="T43" fmla="*/ 2147483647 h 93"/>
              <a:gd name="T44" fmla="*/ 2147483647 w 42"/>
              <a:gd name="T45" fmla="*/ 2147483647 h 93"/>
              <a:gd name="T46" fmla="*/ 2147483647 w 42"/>
              <a:gd name="T47" fmla="*/ 2147483647 h 93"/>
              <a:gd name="T48" fmla="*/ 2147483647 w 42"/>
              <a:gd name="T49" fmla="*/ 2147483647 h 93"/>
              <a:gd name="T50" fmla="*/ 2147483647 w 42"/>
              <a:gd name="T51" fmla="*/ 2147483647 h 93"/>
              <a:gd name="T52" fmla="*/ 2147483647 w 42"/>
              <a:gd name="T53" fmla="*/ 2147483647 h 93"/>
              <a:gd name="T54" fmla="*/ 2147483647 w 42"/>
              <a:gd name="T55" fmla="*/ 2147483647 h 93"/>
              <a:gd name="T56" fmla="*/ 2147483647 w 42"/>
              <a:gd name="T57" fmla="*/ 2147483647 h 93"/>
              <a:gd name="T58" fmla="*/ 2147483647 w 42"/>
              <a:gd name="T59" fmla="*/ 2147483647 h 93"/>
              <a:gd name="T60" fmla="*/ 2147483647 w 42"/>
              <a:gd name="T61" fmla="*/ 2147483647 h 93"/>
              <a:gd name="T62" fmla="*/ 2147483647 w 42"/>
              <a:gd name="T63" fmla="*/ 2147483647 h 93"/>
              <a:gd name="T64" fmla="*/ 2147483647 w 42"/>
              <a:gd name="T65" fmla="*/ 2147483647 h 9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42"/>
              <a:gd name="T100" fmla="*/ 0 h 93"/>
              <a:gd name="T101" fmla="*/ 42 w 42"/>
              <a:gd name="T102" fmla="*/ 93 h 9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42" h="93">
                <a:moveTo>
                  <a:pt x="38" y="93"/>
                </a:moveTo>
                <a:lnTo>
                  <a:pt x="33" y="93"/>
                </a:lnTo>
                <a:lnTo>
                  <a:pt x="29" y="87"/>
                </a:lnTo>
                <a:lnTo>
                  <a:pt x="26" y="83"/>
                </a:lnTo>
                <a:lnTo>
                  <a:pt x="23" y="81"/>
                </a:lnTo>
                <a:lnTo>
                  <a:pt x="16" y="78"/>
                </a:lnTo>
                <a:lnTo>
                  <a:pt x="7" y="78"/>
                </a:lnTo>
                <a:lnTo>
                  <a:pt x="1" y="76"/>
                </a:lnTo>
                <a:lnTo>
                  <a:pt x="0" y="67"/>
                </a:lnTo>
                <a:lnTo>
                  <a:pt x="0" y="36"/>
                </a:lnTo>
                <a:lnTo>
                  <a:pt x="2" y="28"/>
                </a:lnTo>
                <a:lnTo>
                  <a:pt x="2" y="23"/>
                </a:lnTo>
                <a:lnTo>
                  <a:pt x="5" y="13"/>
                </a:lnTo>
                <a:lnTo>
                  <a:pt x="6" y="6"/>
                </a:lnTo>
                <a:lnTo>
                  <a:pt x="7" y="0"/>
                </a:lnTo>
                <a:lnTo>
                  <a:pt x="14" y="2"/>
                </a:lnTo>
                <a:lnTo>
                  <a:pt x="18" y="0"/>
                </a:lnTo>
                <a:lnTo>
                  <a:pt x="23" y="0"/>
                </a:lnTo>
                <a:lnTo>
                  <a:pt x="26" y="6"/>
                </a:lnTo>
                <a:lnTo>
                  <a:pt x="32" y="14"/>
                </a:lnTo>
                <a:lnTo>
                  <a:pt x="34" y="23"/>
                </a:lnTo>
                <a:lnTo>
                  <a:pt x="34" y="27"/>
                </a:lnTo>
                <a:lnTo>
                  <a:pt x="32" y="32"/>
                </a:lnTo>
                <a:lnTo>
                  <a:pt x="30" y="40"/>
                </a:lnTo>
                <a:lnTo>
                  <a:pt x="33" y="46"/>
                </a:lnTo>
                <a:lnTo>
                  <a:pt x="34" y="50"/>
                </a:lnTo>
                <a:lnTo>
                  <a:pt x="37" y="57"/>
                </a:lnTo>
                <a:lnTo>
                  <a:pt x="37" y="63"/>
                </a:lnTo>
                <a:lnTo>
                  <a:pt x="38" y="67"/>
                </a:lnTo>
                <a:lnTo>
                  <a:pt x="39" y="74"/>
                </a:lnTo>
                <a:lnTo>
                  <a:pt x="42" y="79"/>
                </a:lnTo>
                <a:lnTo>
                  <a:pt x="42" y="83"/>
                </a:lnTo>
                <a:lnTo>
                  <a:pt x="38" y="93"/>
                </a:lnTo>
                <a:close/>
              </a:path>
            </a:pathLst>
          </a:custGeom>
          <a:solidFill>
            <a:srgbClr val="F3F3F3"/>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61" name="Freeform 14"/>
          <p:cNvSpPr>
            <a:spLocks/>
          </p:cNvSpPr>
          <p:nvPr/>
        </p:nvSpPr>
        <p:spPr bwMode="auto">
          <a:xfrm>
            <a:off x="5299473" y="2997874"/>
            <a:ext cx="7144" cy="6668"/>
          </a:xfrm>
          <a:custGeom>
            <a:avLst/>
            <a:gdLst>
              <a:gd name="T0" fmla="*/ 2147483647 w 14"/>
              <a:gd name="T1" fmla="*/ 2147483647 h 14"/>
              <a:gd name="T2" fmla="*/ 0 w 14"/>
              <a:gd name="T3" fmla="*/ 2147483647 h 14"/>
              <a:gd name="T4" fmla="*/ 2147483647 w 14"/>
              <a:gd name="T5" fmla="*/ 0 h 14"/>
              <a:gd name="T6" fmla="*/ 2147483647 w 14"/>
              <a:gd name="T7" fmla="*/ 2147483647 h 14"/>
              <a:gd name="T8" fmla="*/ 2147483647 w 14"/>
              <a:gd name="T9" fmla="*/ 2147483647 h 14"/>
              <a:gd name="T10" fmla="*/ 0 60000 65536"/>
              <a:gd name="T11" fmla="*/ 0 60000 65536"/>
              <a:gd name="T12" fmla="*/ 0 60000 65536"/>
              <a:gd name="T13" fmla="*/ 0 60000 65536"/>
              <a:gd name="T14" fmla="*/ 0 60000 65536"/>
              <a:gd name="T15" fmla="*/ 0 w 14"/>
              <a:gd name="T16" fmla="*/ 0 h 14"/>
              <a:gd name="T17" fmla="*/ 14 w 14"/>
              <a:gd name="T18" fmla="*/ 14 h 14"/>
            </a:gdLst>
            <a:ahLst/>
            <a:cxnLst>
              <a:cxn ang="T10">
                <a:pos x="T0" y="T1"/>
              </a:cxn>
              <a:cxn ang="T11">
                <a:pos x="T2" y="T3"/>
              </a:cxn>
              <a:cxn ang="T12">
                <a:pos x="T4" y="T5"/>
              </a:cxn>
              <a:cxn ang="T13">
                <a:pos x="T6" y="T7"/>
              </a:cxn>
              <a:cxn ang="T14">
                <a:pos x="T8" y="T9"/>
              </a:cxn>
            </a:cxnLst>
            <a:rect l="T15" t="T16" r="T17" b="T18"/>
            <a:pathLst>
              <a:path w="14" h="14">
                <a:moveTo>
                  <a:pt x="10" y="11"/>
                </a:moveTo>
                <a:lnTo>
                  <a:pt x="0" y="14"/>
                </a:lnTo>
                <a:lnTo>
                  <a:pt x="4" y="0"/>
                </a:lnTo>
                <a:lnTo>
                  <a:pt x="14" y="3"/>
                </a:lnTo>
                <a:lnTo>
                  <a:pt x="10" y="11"/>
                </a:lnTo>
                <a:close/>
              </a:path>
            </a:pathLst>
          </a:custGeom>
          <a:solidFill>
            <a:srgbClr val="F3F3F3"/>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62" name="Freeform 15"/>
          <p:cNvSpPr>
            <a:spLocks/>
          </p:cNvSpPr>
          <p:nvPr/>
        </p:nvSpPr>
        <p:spPr bwMode="auto">
          <a:xfrm>
            <a:off x="5376865" y="3005878"/>
            <a:ext cx="5955" cy="8002"/>
          </a:xfrm>
          <a:custGeom>
            <a:avLst/>
            <a:gdLst>
              <a:gd name="T0" fmla="*/ 2147483647 w 16"/>
              <a:gd name="T1" fmla="*/ 2147483647 h 19"/>
              <a:gd name="T2" fmla="*/ 2147483647 w 16"/>
              <a:gd name="T3" fmla="*/ 2147483647 h 19"/>
              <a:gd name="T4" fmla="*/ 2147483647 w 16"/>
              <a:gd name="T5" fmla="*/ 2147483647 h 19"/>
              <a:gd name="T6" fmla="*/ 0 w 16"/>
              <a:gd name="T7" fmla="*/ 2147483647 h 19"/>
              <a:gd name="T8" fmla="*/ 2147483647 w 16"/>
              <a:gd name="T9" fmla="*/ 0 h 19"/>
              <a:gd name="T10" fmla="*/ 2147483647 w 16"/>
              <a:gd name="T11" fmla="*/ 0 h 19"/>
              <a:gd name="T12" fmla="*/ 2147483647 w 16"/>
              <a:gd name="T13" fmla="*/ 2147483647 h 19"/>
              <a:gd name="T14" fmla="*/ 2147483647 w 16"/>
              <a:gd name="T15" fmla="*/ 2147483647 h 19"/>
              <a:gd name="T16" fmla="*/ 2147483647 w 16"/>
              <a:gd name="T17" fmla="*/ 2147483647 h 19"/>
              <a:gd name="T18" fmla="*/ 2147483647 w 16"/>
              <a:gd name="T19" fmla="*/ 2147483647 h 19"/>
              <a:gd name="T20" fmla="*/ 2147483647 w 16"/>
              <a:gd name="T21" fmla="*/ 2147483647 h 1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6"/>
              <a:gd name="T34" fmla="*/ 0 h 19"/>
              <a:gd name="T35" fmla="*/ 16 w 16"/>
              <a:gd name="T36" fmla="*/ 19 h 1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6" h="19">
                <a:moveTo>
                  <a:pt x="9" y="19"/>
                </a:moveTo>
                <a:lnTo>
                  <a:pt x="5" y="19"/>
                </a:lnTo>
                <a:lnTo>
                  <a:pt x="1" y="15"/>
                </a:lnTo>
                <a:lnTo>
                  <a:pt x="0" y="11"/>
                </a:lnTo>
                <a:lnTo>
                  <a:pt x="1" y="0"/>
                </a:lnTo>
                <a:lnTo>
                  <a:pt x="7" y="0"/>
                </a:lnTo>
                <a:lnTo>
                  <a:pt x="11" y="1"/>
                </a:lnTo>
                <a:lnTo>
                  <a:pt x="16" y="8"/>
                </a:lnTo>
                <a:lnTo>
                  <a:pt x="15" y="14"/>
                </a:lnTo>
                <a:lnTo>
                  <a:pt x="12" y="19"/>
                </a:lnTo>
                <a:lnTo>
                  <a:pt x="9" y="19"/>
                </a:lnTo>
                <a:close/>
              </a:path>
            </a:pathLst>
          </a:custGeom>
          <a:solidFill>
            <a:srgbClr val="F3F3F3"/>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63" name="Freeform 16"/>
          <p:cNvSpPr>
            <a:spLocks/>
          </p:cNvSpPr>
          <p:nvPr/>
        </p:nvSpPr>
        <p:spPr bwMode="auto">
          <a:xfrm>
            <a:off x="5447113" y="3009877"/>
            <a:ext cx="10715" cy="10669"/>
          </a:xfrm>
          <a:custGeom>
            <a:avLst/>
            <a:gdLst>
              <a:gd name="T0" fmla="*/ 2147483647 w 24"/>
              <a:gd name="T1" fmla="*/ 2147483647 h 25"/>
              <a:gd name="T2" fmla="*/ 2147483647 w 24"/>
              <a:gd name="T3" fmla="*/ 2147483647 h 25"/>
              <a:gd name="T4" fmla="*/ 2147483647 w 24"/>
              <a:gd name="T5" fmla="*/ 2147483647 h 25"/>
              <a:gd name="T6" fmla="*/ 2147483647 w 24"/>
              <a:gd name="T7" fmla="*/ 2147483647 h 25"/>
              <a:gd name="T8" fmla="*/ 2147483647 w 24"/>
              <a:gd name="T9" fmla="*/ 2147483647 h 25"/>
              <a:gd name="T10" fmla="*/ 2147483647 w 24"/>
              <a:gd name="T11" fmla="*/ 2147483647 h 25"/>
              <a:gd name="T12" fmla="*/ 2147483647 w 24"/>
              <a:gd name="T13" fmla="*/ 2147483647 h 25"/>
              <a:gd name="T14" fmla="*/ 2147483647 w 24"/>
              <a:gd name="T15" fmla="*/ 2147483647 h 25"/>
              <a:gd name="T16" fmla="*/ 0 w 24"/>
              <a:gd name="T17" fmla="*/ 2147483647 h 25"/>
              <a:gd name="T18" fmla="*/ 0 w 24"/>
              <a:gd name="T19" fmla="*/ 2147483647 h 25"/>
              <a:gd name="T20" fmla="*/ 0 w 24"/>
              <a:gd name="T21" fmla="*/ 2147483647 h 25"/>
              <a:gd name="T22" fmla="*/ 2147483647 w 24"/>
              <a:gd name="T23" fmla="*/ 0 h 25"/>
              <a:gd name="T24" fmla="*/ 2147483647 w 24"/>
              <a:gd name="T25" fmla="*/ 2147483647 h 25"/>
              <a:gd name="T26" fmla="*/ 2147483647 w 24"/>
              <a:gd name="T27" fmla="*/ 2147483647 h 2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
              <a:gd name="T43" fmla="*/ 0 h 25"/>
              <a:gd name="T44" fmla="*/ 24 w 24"/>
              <a:gd name="T45" fmla="*/ 25 h 2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 h="25">
                <a:moveTo>
                  <a:pt x="20" y="4"/>
                </a:moveTo>
                <a:lnTo>
                  <a:pt x="24" y="9"/>
                </a:lnTo>
                <a:lnTo>
                  <a:pt x="24" y="14"/>
                </a:lnTo>
                <a:lnTo>
                  <a:pt x="21" y="21"/>
                </a:lnTo>
                <a:lnTo>
                  <a:pt x="19" y="24"/>
                </a:lnTo>
                <a:lnTo>
                  <a:pt x="15" y="24"/>
                </a:lnTo>
                <a:lnTo>
                  <a:pt x="10" y="25"/>
                </a:lnTo>
                <a:lnTo>
                  <a:pt x="6" y="21"/>
                </a:lnTo>
                <a:lnTo>
                  <a:pt x="0" y="17"/>
                </a:lnTo>
                <a:lnTo>
                  <a:pt x="0" y="11"/>
                </a:lnTo>
                <a:lnTo>
                  <a:pt x="0" y="3"/>
                </a:lnTo>
                <a:lnTo>
                  <a:pt x="6" y="0"/>
                </a:lnTo>
                <a:lnTo>
                  <a:pt x="15" y="2"/>
                </a:lnTo>
                <a:lnTo>
                  <a:pt x="20" y="4"/>
                </a:lnTo>
                <a:close/>
              </a:path>
            </a:pathLst>
          </a:custGeom>
          <a:solidFill>
            <a:srgbClr val="F3F3F3"/>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64" name="Freeform 17"/>
          <p:cNvSpPr>
            <a:spLocks/>
          </p:cNvSpPr>
          <p:nvPr/>
        </p:nvSpPr>
        <p:spPr bwMode="auto">
          <a:xfrm>
            <a:off x="5305426" y="3011212"/>
            <a:ext cx="10716" cy="17337"/>
          </a:xfrm>
          <a:custGeom>
            <a:avLst/>
            <a:gdLst>
              <a:gd name="T0" fmla="*/ 2147483647 w 27"/>
              <a:gd name="T1" fmla="*/ 0 h 40"/>
              <a:gd name="T2" fmla="*/ 2147483647 w 27"/>
              <a:gd name="T3" fmla="*/ 2147483647 h 40"/>
              <a:gd name="T4" fmla="*/ 2147483647 w 27"/>
              <a:gd name="T5" fmla="*/ 2147483647 h 40"/>
              <a:gd name="T6" fmla="*/ 2147483647 w 27"/>
              <a:gd name="T7" fmla="*/ 2147483647 h 40"/>
              <a:gd name="T8" fmla="*/ 2147483647 w 27"/>
              <a:gd name="T9" fmla="*/ 2147483647 h 40"/>
              <a:gd name="T10" fmla="*/ 2147483647 w 27"/>
              <a:gd name="T11" fmla="*/ 2147483647 h 40"/>
              <a:gd name="T12" fmla="*/ 2147483647 w 27"/>
              <a:gd name="T13" fmla="*/ 2147483647 h 40"/>
              <a:gd name="T14" fmla="*/ 0 w 27"/>
              <a:gd name="T15" fmla="*/ 2147483647 h 40"/>
              <a:gd name="T16" fmla="*/ 2147483647 w 27"/>
              <a:gd name="T17" fmla="*/ 2147483647 h 40"/>
              <a:gd name="T18" fmla="*/ 2147483647 w 27"/>
              <a:gd name="T19" fmla="*/ 2147483647 h 40"/>
              <a:gd name="T20" fmla="*/ 2147483647 w 27"/>
              <a:gd name="T21" fmla="*/ 2147483647 h 40"/>
              <a:gd name="T22" fmla="*/ 2147483647 w 27"/>
              <a:gd name="T23" fmla="*/ 2147483647 h 40"/>
              <a:gd name="T24" fmla="*/ 2147483647 w 27"/>
              <a:gd name="T25" fmla="*/ 0 h 4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
              <a:gd name="T40" fmla="*/ 0 h 40"/>
              <a:gd name="T41" fmla="*/ 27 w 27"/>
              <a:gd name="T42" fmla="*/ 40 h 4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 h="40">
                <a:moveTo>
                  <a:pt x="23" y="0"/>
                </a:moveTo>
                <a:lnTo>
                  <a:pt x="27" y="6"/>
                </a:lnTo>
                <a:lnTo>
                  <a:pt x="24" y="10"/>
                </a:lnTo>
                <a:lnTo>
                  <a:pt x="23" y="15"/>
                </a:lnTo>
                <a:lnTo>
                  <a:pt x="19" y="29"/>
                </a:lnTo>
                <a:lnTo>
                  <a:pt x="13" y="37"/>
                </a:lnTo>
                <a:lnTo>
                  <a:pt x="4" y="40"/>
                </a:lnTo>
                <a:lnTo>
                  <a:pt x="0" y="35"/>
                </a:lnTo>
                <a:lnTo>
                  <a:pt x="5" y="28"/>
                </a:lnTo>
                <a:lnTo>
                  <a:pt x="7" y="24"/>
                </a:lnTo>
                <a:lnTo>
                  <a:pt x="10" y="15"/>
                </a:lnTo>
                <a:lnTo>
                  <a:pt x="15" y="6"/>
                </a:lnTo>
                <a:lnTo>
                  <a:pt x="23" y="0"/>
                </a:lnTo>
                <a:close/>
              </a:path>
            </a:pathLst>
          </a:custGeom>
          <a:solidFill>
            <a:srgbClr val="F3F3F3"/>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65" name="Freeform 18"/>
          <p:cNvSpPr>
            <a:spLocks/>
          </p:cNvSpPr>
          <p:nvPr/>
        </p:nvSpPr>
        <p:spPr bwMode="auto">
          <a:xfrm>
            <a:off x="4475564" y="3863364"/>
            <a:ext cx="19051" cy="14669"/>
          </a:xfrm>
          <a:custGeom>
            <a:avLst/>
            <a:gdLst>
              <a:gd name="T0" fmla="*/ 2147483647 w 46"/>
              <a:gd name="T1" fmla="*/ 2147483647 h 35"/>
              <a:gd name="T2" fmla="*/ 2147483647 w 46"/>
              <a:gd name="T3" fmla="*/ 2147483647 h 35"/>
              <a:gd name="T4" fmla="*/ 2147483647 w 46"/>
              <a:gd name="T5" fmla="*/ 2147483647 h 35"/>
              <a:gd name="T6" fmla="*/ 2147483647 w 46"/>
              <a:gd name="T7" fmla="*/ 2147483647 h 35"/>
              <a:gd name="T8" fmla="*/ 0 w 46"/>
              <a:gd name="T9" fmla="*/ 2147483647 h 35"/>
              <a:gd name="T10" fmla="*/ 2147483647 w 46"/>
              <a:gd name="T11" fmla="*/ 2147483647 h 35"/>
              <a:gd name="T12" fmla="*/ 2147483647 w 46"/>
              <a:gd name="T13" fmla="*/ 0 h 35"/>
              <a:gd name="T14" fmla="*/ 2147483647 w 46"/>
              <a:gd name="T15" fmla="*/ 0 h 35"/>
              <a:gd name="T16" fmla="*/ 2147483647 w 46"/>
              <a:gd name="T17" fmla="*/ 2147483647 h 35"/>
              <a:gd name="T18" fmla="*/ 2147483647 w 46"/>
              <a:gd name="T19" fmla="*/ 2147483647 h 35"/>
              <a:gd name="T20" fmla="*/ 2147483647 w 46"/>
              <a:gd name="T21" fmla="*/ 2147483647 h 35"/>
              <a:gd name="T22" fmla="*/ 2147483647 w 46"/>
              <a:gd name="T23" fmla="*/ 2147483647 h 35"/>
              <a:gd name="T24" fmla="*/ 2147483647 w 46"/>
              <a:gd name="T25" fmla="*/ 2147483647 h 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6"/>
              <a:gd name="T40" fmla="*/ 0 h 35"/>
              <a:gd name="T41" fmla="*/ 46 w 46"/>
              <a:gd name="T42" fmla="*/ 35 h 3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6" h="35">
                <a:moveTo>
                  <a:pt x="32" y="35"/>
                </a:moveTo>
                <a:lnTo>
                  <a:pt x="18" y="35"/>
                </a:lnTo>
                <a:lnTo>
                  <a:pt x="9" y="30"/>
                </a:lnTo>
                <a:lnTo>
                  <a:pt x="3" y="23"/>
                </a:lnTo>
                <a:lnTo>
                  <a:pt x="0" y="12"/>
                </a:lnTo>
                <a:lnTo>
                  <a:pt x="3" y="5"/>
                </a:lnTo>
                <a:lnTo>
                  <a:pt x="8" y="0"/>
                </a:lnTo>
                <a:lnTo>
                  <a:pt x="17" y="0"/>
                </a:lnTo>
                <a:lnTo>
                  <a:pt x="32" y="5"/>
                </a:lnTo>
                <a:lnTo>
                  <a:pt x="43" y="15"/>
                </a:lnTo>
                <a:lnTo>
                  <a:pt x="46" y="23"/>
                </a:lnTo>
                <a:lnTo>
                  <a:pt x="42" y="33"/>
                </a:lnTo>
                <a:lnTo>
                  <a:pt x="32" y="35"/>
                </a:lnTo>
                <a:close/>
              </a:path>
            </a:pathLst>
          </a:custGeom>
          <a:solidFill>
            <a:srgbClr val="9BFF9B"/>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66" name="Freeform 19"/>
          <p:cNvSpPr>
            <a:spLocks/>
          </p:cNvSpPr>
          <p:nvPr/>
        </p:nvSpPr>
        <p:spPr bwMode="auto">
          <a:xfrm>
            <a:off x="3654031" y="3315266"/>
            <a:ext cx="1201340" cy="1280230"/>
          </a:xfrm>
          <a:custGeom>
            <a:avLst/>
            <a:gdLst>
              <a:gd name="T0" fmla="*/ 2147483647 w 2814"/>
              <a:gd name="T1" fmla="*/ 2147483647 h 2881"/>
              <a:gd name="T2" fmla="*/ 2147483647 w 2814"/>
              <a:gd name="T3" fmla="*/ 2147483647 h 2881"/>
              <a:gd name="T4" fmla="*/ 2147483647 w 2814"/>
              <a:gd name="T5" fmla="*/ 2147483647 h 2881"/>
              <a:gd name="T6" fmla="*/ 2147483647 w 2814"/>
              <a:gd name="T7" fmla="*/ 2147483647 h 2881"/>
              <a:gd name="T8" fmla="*/ 2147483647 w 2814"/>
              <a:gd name="T9" fmla="*/ 2147483647 h 2881"/>
              <a:gd name="T10" fmla="*/ 2147483647 w 2814"/>
              <a:gd name="T11" fmla="*/ 2147483647 h 2881"/>
              <a:gd name="T12" fmla="*/ 2147483647 w 2814"/>
              <a:gd name="T13" fmla="*/ 2147483647 h 2881"/>
              <a:gd name="T14" fmla="*/ 2147483647 w 2814"/>
              <a:gd name="T15" fmla="*/ 2147483647 h 2881"/>
              <a:gd name="T16" fmla="*/ 2147483647 w 2814"/>
              <a:gd name="T17" fmla="*/ 2147483647 h 2881"/>
              <a:gd name="T18" fmla="*/ 2147483647 w 2814"/>
              <a:gd name="T19" fmla="*/ 2147483647 h 2881"/>
              <a:gd name="T20" fmla="*/ 2147483647 w 2814"/>
              <a:gd name="T21" fmla="*/ 2147483647 h 2881"/>
              <a:gd name="T22" fmla="*/ 2147483647 w 2814"/>
              <a:gd name="T23" fmla="*/ 2147483647 h 2881"/>
              <a:gd name="T24" fmla="*/ 2147483647 w 2814"/>
              <a:gd name="T25" fmla="*/ 2147483647 h 2881"/>
              <a:gd name="T26" fmla="*/ 2147483647 w 2814"/>
              <a:gd name="T27" fmla="*/ 2147483647 h 2881"/>
              <a:gd name="T28" fmla="*/ 2147483647 w 2814"/>
              <a:gd name="T29" fmla="*/ 2147483647 h 2881"/>
              <a:gd name="T30" fmla="*/ 2147483647 w 2814"/>
              <a:gd name="T31" fmla="*/ 2147483647 h 2881"/>
              <a:gd name="T32" fmla="*/ 2147483647 w 2814"/>
              <a:gd name="T33" fmla="*/ 2147483647 h 2881"/>
              <a:gd name="T34" fmla="*/ 2147483647 w 2814"/>
              <a:gd name="T35" fmla="*/ 2147483647 h 2881"/>
              <a:gd name="T36" fmla="*/ 2147483647 w 2814"/>
              <a:gd name="T37" fmla="*/ 2147483647 h 2881"/>
              <a:gd name="T38" fmla="*/ 2147483647 w 2814"/>
              <a:gd name="T39" fmla="*/ 2147483647 h 2881"/>
              <a:gd name="T40" fmla="*/ 2147483647 w 2814"/>
              <a:gd name="T41" fmla="*/ 2147483647 h 2881"/>
              <a:gd name="T42" fmla="*/ 2147483647 w 2814"/>
              <a:gd name="T43" fmla="*/ 2147483647 h 2881"/>
              <a:gd name="T44" fmla="*/ 2147483647 w 2814"/>
              <a:gd name="T45" fmla="*/ 2147483647 h 2881"/>
              <a:gd name="T46" fmla="*/ 2147483647 w 2814"/>
              <a:gd name="T47" fmla="*/ 2147483647 h 2881"/>
              <a:gd name="T48" fmla="*/ 2147483647 w 2814"/>
              <a:gd name="T49" fmla="*/ 2147483647 h 2881"/>
              <a:gd name="T50" fmla="*/ 2147483647 w 2814"/>
              <a:gd name="T51" fmla="*/ 2147483647 h 2881"/>
              <a:gd name="T52" fmla="*/ 2147483647 w 2814"/>
              <a:gd name="T53" fmla="*/ 2147483647 h 2881"/>
              <a:gd name="T54" fmla="*/ 2147483647 w 2814"/>
              <a:gd name="T55" fmla="*/ 2147483647 h 2881"/>
              <a:gd name="T56" fmla="*/ 2147483647 w 2814"/>
              <a:gd name="T57" fmla="*/ 2147483647 h 2881"/>
              <a:gd name="T58" fmla="*/ 2147483647 w 2814"/>
              <a:gd name="T59" fmla="*/ 2147483647 h 2881"/>
              <a:gd name="T60" fmla="*/ 2147483647 w 2814"/>
              <a:gd name="T61" fmla="*/ 2147483647 h 2881"/>
              <a:gd name="T62" fmla="*/ 2147483647 w 2814"/>
              <a:gd name="T63" fmla="*/ 2147483647 h 2881"/>
              <a:gd name="T64" fmla="*/ 2147483647 w 2814"/>
              <a:gd name="T65" fmla="*/ 2147483647 h 2881"/>
              <a:gd name="T66" fmla="*/ 2147483647 w 2814"/>
              <a:gd name="T67" fmla="*/ 2147483647 h 2881"/>
              <a:gd name="T68" fmla="*/ 2147483647 w 2814"/>
              <a:gd name="T69" fmla="*/ 2147483647 h 2881"/>
              <a:gd name="T70" fmla="*/ 2147483647 w 2814"/>
              <a:gd name="T71" fmla="*/ 2147483647 h 2881"/>
              <a:gd name="T72" fmla="*/ 2147483647 w 2814"/>
              <a:gd name="T73" fmla="*/ 2147483647 h 2881"/>
              <a:gd name="T74" fmla="*/ 2147483647 w 2814"/>
              <a:gd name="T75" fmla="*/ 2147483647 h 2881"/>
              <a:gd name="T76" fmla="*/ 2147483647 w 2814"/>
              <a:gd name="T77" fmla="*/ 2147483647 h 2881"/>
              <a:gd name="T78" fmla="*/ 2147483647 w 2814"/>
              <a:gd name="T79" fmla="*/ 2147483647 h 2881"/>
              <a:gd name="T80" fmla="*/ 2147483647 w 2814"/>
              <a:gd name="T81" fmla="*/ 2147483647 h 2881"/>
              <a:gd name="T82" fmla="*/ 2147483647 w 2814"/>
              <a:gd name="T83" fmla="*/ 2147483647 h 2881"/>
              <a:gd name="T84" fmla="*/ 2147483647 w 2814"/>
              <a:gd name="T85" fmla="*/ 2147483647 h 2881"/>
              <a:gd name="T86" fmla="*/ 2147483647 w 2814"/>
              <a:gd name="T87" fmla="*/ 2147483647 h 2881"/>
              <a:gd name="T88" fmla="*/ 2147483647 w 2814"/>
              <a:gd name="T89" fmla="*/ 2147483647 h 2881"/>
              <a:gd name="T90" fmla="*/ 2147483647 w 2814"/>
              <a:gd name="T91" fmla="*/ 2147483647 h 2881"/>
              <a:gd name="T92" fmla="*/ 2147483647 w 2814"/>
              <a:gd name="T93" fmla="*/ 2147483647 h 2881"/>
              <a:gd name="T94" fmla="*/ 2147483647 w 2814"/>
              <a:gd name="T95" fmla="*/ 2147483647 h 2881"/>
              <a:gd name="T96" fmla="*/ 2147483647 w 2814"/>
              <a:gd name="T97" fmla="*/ 2147483647 h 2881"/>
              <a:gd name="T98" fmla="*/ 2147483647 w 2814"/>
              <a:gd name="T99" fmla="*/ 2147483647 h 2881"/>
              <a:gd name="T100" fmla="*/ 2147483647 w 2814"/>
              <a:gd name="T101" fmla="*/ 2147483647 h 2881"/>
              <a:gd name="T102" fmla="*/ 2147483647 w 2814"/>
              <a:gd name="T103" fmla="*/ 2147483647 h 2881"/>
              <a:gd name="T104" fmla="*/ 2147483647 w 2814"/>
              <a:gd name="T105" fmla="*/ 2147483647 h 2881"/>
              <a:gd name="T106" fmla="*/ 2147483647 w 2814"/>
              <a:gd name="T107" fmla="*/ 2147483647 h 2881"/>
              <a:gd name="T108" fmla="*/ 2147483647 w 2814"/>
              <a:gd name="T109" fmla="*/ 2147483647 h 2881"/>
              <a:gd name="T110" fmla="*/ 2147483647 w 2814"/>
              <a:gd name="T111" fmla="*/ 2147483647 h 2881"/>
              <a:gd name="T112" fmla="*/ 2147483647 w 2814"/>
              <a:gd name="T113" fmla="*/ 2147483647 h 2881"/>
              <a:gd name="T114" fmla="*/ 2147483647 w 2814"/>
              <a:gd name="T115" fmla="*/ 2147483647 h 2881"/>
              <a:gd name="T116" fmla="*/ 2147483647 w 2814"/>
              <a:gd name="T117" fmla="*/ 2147483647 h 2881"/>
              <a:gd name="T118" fmla="*/ 2147483647 w 2814"/>
              <a:gd name="T119" fmla="*/ 2147483647 h 2881"/>
              <a:gd name="T120" fmla="*/ 2147483647 w 2814"/>
              <a:gd name="T121" fmla="*/ 2147483647 h 2881"/>
              <a:gd name="T122" fmla="*/ 2147483647 w 2814"/>
              <a:gd name="T123" fmla="*/ 2147483647 h 2881"/>
              <a:gd name="T124" fmla="*/ 2147483647 w 2814"/>
              <a:gd name="T125" fmla="*/ 2147483647 h 288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814"/>
              <a:gd name="T190" fmla="*/ 0 h 2881"/>
              <a:gd name="T191" fmla="*/ 2814 w 2814"/>
              <a:gd name="T192" fmla="*/ 2881 h 2881"/>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814" h="2881">
                <a:moveTo>
                  <a:pt x="318" y="601"/>
                </a:moveTo>
                <a:lnTo>
                  <a:pt x="322" y="581"/>
                </a:lnTo>
                <a:lnTo>
                  <a:pt x="322" y="561"/>
                </a:lnTo>
                <a:lnTo>
                  <a:pt x="332" y="548"/>
                </a:lnTo>
                <a:lnTo>
                  <a:pt x="331" y="506"/>
                </a:lnTo>
                <a:lnTo>
                  <a:pt x="355" y="513"/>
                </a:lnTo>
                <a:lnTo>
                  <a:pt x="374" y="512"/>
                </a:lnTo>
                <a:lnTo>
                  <a:pt x="382" y="495"/>
                </a:lnTo>
                <a:lnTo>
                  <a:pt x="387" y="477"/>
                </a:lnTo>
                <a:lnTo>
                  <a:pt x="405" y="462"/>
                </a:lnTo>
                <a:lnTo>
                  <a:pt x="415" y="447"/>
                </a:lnTo>
                <a:lnTo>
                  <a:pt x="431" y="432"/>
                </a:lnTo>
                <a:lnTo>
                  <a:pt x="450" y="415"/>
                </a:lnTo>
                <a:lnTo>
                  <a:pt x="451" y="403"/>
                </a:lnTo>
                <a:lnTo>
                  <a:pt x="451" y="385"/>
                </a:lnTo>
                <a:lnTo>
                  <a:pt x="436" y="379"/>
                </a:lnTo>
                <a:lnTo>
                  <a:pt x="420" y="373"/>
                </a:lnTo>
                <a:lnTo>
                  <a:pt x="409" y="336"/>
                </a:lnTo>
                <a:lnTo>
                  <a:pt x="411" y="320"/>
                </a:lnTo>
                <a:lnTo>
                  <a:pt x="431" y="304"/>
                </a:lnTo>
                <a:lnTo>
                  <a:pt x="443" y="284"/>
                </a:lnTo>
                <a:lnTo>
                  <a:pt x="443" y="263"/>
                </a:lnTo>
                <a:lnTo>
                  <a:pt x="452" y="245"/>
                </a:lnTo>
                <a:lnTo>
                  <a:pt x="465" y="238"/>
                </a:lnTo>
                <a:lnTo>
                  <a:pt x="498" y="242"/>
                </a:lnTo>
                <a:lnTo>
                  <a:pt x="529" y="246"/>
                </a:lnTo>
                <a:lnTo>
                  <a:pt x="543" y="246"/>
                </a:lnTo>
                <a:lnTo>
                  <a:pt x="554" y="230"/>
                </a:lnTo>
                <a:lnTo>
                  <a:pt x="556" y="216"/>
                </a:lnTo>
                <a:lnTo>
                  <a:pt x="558" y="192"/>
                </a:lnTo>
                <a:lnTo>
                  <a:pt x="575" y="173"/>
                </a:lnTo>
                <a:lnTo>
                  <a:pt x="586" y="163"/>
                </a:lnTo>
                <a:lnTo>
                  <a:pt x="586" y="141"/>
                </a:lnTo>
                <a:lnTo>
                  <a:pt x="597" y="129"/>
                </a:lnTo>
                <a:lnTo>
                  <a:pt x="609" y="118"/>
                </a:lnTo>
                <a:lnTo>
                  <a:pt x="604" y="90"/>
                </a:lnTo>
                <a:lnTo>
                  <a:pt x="608" y="72"/>
                </a:lnTo>
                <a:lnTo>
                  <a:pt x="616" y="56"/>
                </a:lnTo>
                <a:lnTo>
                  <a:pt x="611" y="40"/>
                </a:lnTo>
                <a:lnTo>
                  <a:pt x="604" y="24"/>
                </a:lnTo>
                <a:lnTo>
                  <a:pt x="600" y="3"/>
                </a:lnTo>
                <a:lnTo>
                  <a:pt x="613" y="0"/>
                </a:lnTo>
                <a:lnTo>
                  <a:pt x="619" y="6"/>
                </a:lnTo>
                <a:lnTo>
                  <a:pt x="646" y="29"/>
                </a:lnTo>
                <a:lnTo>
                  <a:pt x="653" y="45"/>
                </a:lnTo>
                <a:lnTo>
                  <a:pt x="667" y="45"/>
                </a:lnTo>
                <a:lnTo>
                  <a:pt x="688" y="45"/>
                </a:lnTo>
                <a:lnTo>
                  <a:pt x="713" y="53"/>
                </a:lnTo>
                <a:lnTo>
                  <a:pt x="727" y="58"/>
                </a:lnTo>
                <a:lnTo>
                  <a:pt x="747" y="56"/>
                </a:lnTo>
                <a:lnTo>
                  <a:pt x="765" y="63"/>
                </a:lnTo>
                <a:lnTo>
                  <a:pt x="779" y="61"/>
                </a:lnTo>
                <a:lnTo>
                  <a:pt x="791" y="60"/>
                </a:lnTo>
                <a:lnTo>
                  <a:pt x="797" y="72"/>
                </a:lnTo>
                <a:lnTo>
                  <a:pt x="801" y="93"/>
                </a:lnTo>
                <a:lnTo>
                  <a:pt x="812" y="110"/>
                </a:lnTo>
                <a:lnTo>
                  <a:pt x="825" y="126"/>
                </a:lnTo>
                <a:lnTo>
                  <a:pt x="849" y="134"/>
                </a:lnTo>
                <a:lnTo>
                  <a:pt x="866" y="145"/>
                </a:lnTo>
                <a:lnTo>
                  <a:pt x="905" y="158"/>
                </a:lnTo>
                <a:lnTo>
                  <a:pt x="911" y="141"/>
                </a:lnTo>
                <a:lnTo>
                  <a:pt x="921" y="125"/>
                </a:lnTo>
                <a:lnTo>
                  <a:pt x="932" y="111"/>
                </a:lnTo>
                <a:lnTo>
                  <a:pt x="941" y="125"/>
                </a:lnTo>
                <a:lnTo>
                  <a:pt x="955" y="139"/>
                </a:lnTo>
                <a:lnTo>
                  <a:pt x="978" y="150"/>
                </a:lnTo>
                <a:lnTo>
                  <a:pt x="996" y="151"/>
                </a:lnTo>
                <a:lnTo>
                  <a:pt x="1013" y="155"/>
                </a:lnTo>
                <a:lnTo>
                  <a:pt x="1043" y="161"/>
                </a:lnTo>
                <a:lnTo>
                  <a:pt x="1060" y="155"/>
                </a:lnTo>
                <a:lnTo>
                  <a:pt x="1066" y="139"/>
                </a:lnTo>
                <a:lnTo>
                  <a:pt x="1080" y="139"/>
                </a:lnTo>
                <a:lnTo>
                  <a:pt x="1102" y="145"/>
                </a:lnTo>
                <a:lnTo>
                  <a:pt x="1116" y="158"/>
                </a:lnTo>
                <a:lnTo>
                  <a:pt x="1134" y="168"/>
                </a:lnTo>
                <a:lnTo>
                  <a:pt x="1143" y="181"/>
                </a:lnTo>
                <a:lnTo>
                  <a:pt x="1161" y="209"/>
                </a:lnTo>
                <a:lnTo>
                  <a:pt x="1161" y="241"/>
                </a:lnTo>
                <a:lnTo>
                  <a:pt x="1157" y="263"/>
                </a:lnTo>
                <a:lnTo>
                  <a:pt x="1145" y="292"/>
                </a:lnTo>
                <a:lnTo>
                  <a:pt x="1139" y="314"/>
                </a:lnTo>
                <a:lnTo>
                  <a:pt x="1133" y="350"/>
                </a:lnTo>
                <a:lnTo>
                  <a:pt x="1149" y="361"/>
                </a:lnTo>
                <a:lnTo>
                  <a:pt x="1152" y="385"/>
                </a:lnTo>
                <a:lnTo>
                  <a:pt x="1154" y="409"/>
                </a:lnTo>
                <a:lnTo>
                  <a:pt x="1154" y="426"/>
                </a:lnTo>
                <a:lnTo>
                  <a:pt x="1166" y="467"/>
                </a:lnTo>
                <a:lnTo>
                  <a:pt x="1184" y="481"/>
                </a:lnTo>
                <a:lnTo>
                  <a:pt x="1207" y="481"/>
                </a:lnTo>
                <a:lnTo>
                  <a:pt x="1227" y="484"/>
                </a:lnTo>
                <a:lnTo>
                  <a:pt x="1249" y="483"/>
                </a:lnTo>
                <a:lnTo>
                  <a:pt x="1260" y="488"/>
                </a:lnTo>
                <a:lnTo>
                  <a:pt x="1274" y="503"/>
                </a:lnTo>
                <a:lnTo>
                  <a:pt x="1299" y="520"/>
                </a:lnTo>
                <a:lnTo>
                  <a:pt x="1311" y="531"/>
                </a:lnTo>
                <a:lnTo>
                  <a:pt x="1324" y="520"/>
                </a:lnTo>
                <a:lnTo>
                  <a:pt x="1331" y="508"/>
                </a:lnTo>
                <a:lnTo>
                  <a:pt x="1347" y="508"/>
                </a:lnTo>
                <a:lnTo>
                  <a:pt x="1361" y="509"/>
                </a:lnTo>
                <a:lnTo>
                  <a:pt x="1370" y="528"/>
                </a:lnTo>
                <a:lnTo>
                  <a:pt x="1379" y="548"/>
                </a:lnTo>
                <a:lnTo>
                  <a:pt x="1393" y="563"/>
                </a:lnTo>
                <a:lnTo>
                  <a:pt x="1406" y="572"/>
                </a:lnTo>
                <a:lnTo>
                  <a:pt x="1417" y="595"/>
                </a:lnTo>
                <a:lnTo>
                  <a:pt x="1430" y="640"/>
                </a:lnTo>
                <a:lnTo>
                  <a:pt x="1425" y="666"/>
                </a:lnTo>
                <a:lnTo>
                  <a:pt x="1421" y="683"/>
                </a:lnTo>
                <a:lnTo>
                  <a:pt x="1438" y="701"/>
                </a:lnTo>
                <a:lnTo>
                  <a:pt x="1452" y="687"/>
                </a:lnTo>
                <a:lnTo>
                  <a:pt x="1467" y="684"/>
                </a:lnTo>
                <a:lnTo>
                  <a:pt x="1480" y="700"/>
                </a:lnTo>
                <a:lnTo>
                  <a:pt x="1493" y="689"/>
                </a:lnTo>
                <a:lnTo>
                  <a:pt x="1507" y="677"/>
                </a:lnTo>
                <a:lnTo>
                  <a:pt x="1514" y="701"/>
                </a:lnTo>
                <a:lnTo>
                  <a:pt x="1509" y="722"/>
                </a:lnTo>
                <a:lnTo>
                  <a:pt x="1509" y="752"/>
                </a:lnTo>
                <a:lnTo>
                  <a:pt x="1516" y="765"/>
                </a:lnTo>
                <a:lnTo>
                  <a:pt x="1520" y="785"/>
                </a:lnTo>
                <a:lnTo>
                  <a:pt x="1522" y="806"/>
                </a:lnTo>
                <a:lnTo>
                  <a:pt x="1523" y="829"/>
                </a:lnTo>
                <a:lnTo>
                  <a:pt x="1537" y="839"/>
                </a:lnTo>
                <a:lnTo>
                  <a:pt x="1557" y="836"/>
                </a:lnTo>
                <a:lnTo>
                  <a:pt x="1576" y="832"/>
                </a:lnTo>
                <a:lnTo>
                  <a:pt x="1609" y="834"/>
                </a:lnTo>
                <a:lnTo>
                  <a:pt x="1628" y="841"/>
                </a:lnTo>
                <a:lnTo>
                  <a:pt x="1661" y="831"/>
                </a:lnTo>
                <a:lnTo>
                  <a:pt x="1671" y="831"/>
                </a:lnTo>
                <a:lnTo>
                  <a:pt x="1683" y="829"/>
                </a:lnTo>
                <a:lnTo>
                  <a:pt x="1697" y="834"/>
                </a:lnTo>
                <a:lnTo>
                  <a:pt x="1709" y="825"/>
                </a:lnTo>
                <a:lnTo>
                  <a:pt x="1731" y="816"/>
                </a:lnTo>
                <a:lnTo>
                  <a:pt x="1742" y="806"/>
                </a:lnTo>
                <a:lnTo>
                  <a:pt x="1761" y="799"/>
                </a:lnTo>
                <a:lnTo>
                  <a:pt x="1785" y="798"/>
                </a:lnTo>
                <a:lnTo>
                  <a:pt x="1799" y="791"/>
                </a:lnTo>
                <a:lnTo>
                  <a:pt x="1817" y="780"/>
                </a:lnTo>
                <a:lnTo>
                  <a:pt x="1832" y="769"/>
                </a:lnTo>
                <a:lnTo>
                  <a:pt x="1848" y="762"/>
                </a:lnTo>
                <a:lnTo>
                  <a:pt x="1860" y="759"/>
                </a:lnTo>
                <a:lnTo>
                  <a:pt x="1877" y="756"/>
                </a:lnTo>
                <a:lnTo>
                  <a:pt x="1897" y="747"/>
                </a:lnTo>
                <a:lnTo>
                  <a:pt x="1913" y="748"/>
                </a:lnTo>
                <a:lnTo>
                  <a:pt x="1927" y="755"/>
                </a:lnTo>
                <a:lnTo>
                  <a:pt x="1952" y="766"/>
                </a:lnTo>
                <a:lnTo>
                  <a:pt x="1966" y="745"/>
                </a:lnTo>
                <a:lnTo>
                  <a:pt x="1989" y="741"/>
                </a:lnTo>
                <a:lnTo>
                  <a:pt x="2001" y="729"/>
                </a:lnTo>
                <a:lnTo>
                  <a:pt x="1983" y="709"/>
                </a:lnTo>
                <a:lnTo>
                  <a:pt x="1988" y="693"/>
                </a:lnTo>
                <a:lnTo>
                  <a:pt x="1994" y="676"/>
                </a:lnTo>
                <a:lnTo>
                  <a:pt x="1997" y="660"/>
                </a:lnTo>
                <a:lnTo>
                  <a:pt x="2006" y="648"/>
                </a:lnTo>
                <a:lnTo>
                  <a:pt x="2009" y="632"/>
                </a:lnTo>
                <a:lnTo>
                  <a:pt x="2001" y="624"/>
                </a:lnTo>
                <a:lnTo>
                  <a:pt x="1996" y="618"/>
                </a:lnTo>
                <a:lnTo>
                  <a:pt x="2000" y="595"/>
                </a:lnTo>
                <a:lnTo>
                  <a:pt x="2016" y="570"/>
                </a:lnTo>
                <a:lnTo>
                  <a:pt x="2040" y="570"/>
                </a:lnTo>
                <a:lnTo>
                  <a:pt x="2053" y="582"/>
                </a:lnTo>
                <a:lnTo>
                  <a:pt x="2046" y="597"/>
                </a:lnTo>
                <a:lnTo>
                  <a:pt x="2063" y="636"/>
                </a:lnTo>
                <a:lnTo>
                  <a:pt x="2083" y="662"/>
                </a:lnTo>
                <a:lnTo>
                  <a:pt x="2093" y="653"/>
                </a:lnTo>
                <a:lnTo>
                  <a:pt x="2117" y="633"/>
                </a:lnTo>
                <a:lnTo>
                  <a:pt x="2127" y="611"/>
                </a:lnTo>
                <a:lnTo>
                  <a:pt x="2149" y="603"/>
                </a:lnTo>
                <a:lnTo>
                  <a:pt x="2177" y="617"/>
                </a:lnTo>
                <a:lnTo>
                  <a:pt x="2195" y="624"/>
                </a:lnTo>
                <a:lnTo>
                  <a:pt x="2210" y="625"/>
                </a:lnTo>
                <a:lnTo>
                  <a:pt x="2224" y="611"/>
                </a:lnTo>
                <a:lnTo>
                  <a:pt x="2237" y="589"/>
                </a:lnTo>
                <a:lnTo>
                  <a:pt x="2237" y="568"/>
                </a:lnTo>
                <a:lnTo>
                  <a:pt x="2227" y="550"/>
                </a:lnTo>
                <a:lnTo>
                  <a:pt x="2217" y="534"/>
                </a:lnTo>
                <a:lnTo>
                  <a:pt x="2224" y="517"/>
                </a:lnTo>
                <a:lnTo>
                  <a:pt x="2237" y="492"/>
                </a:lnTo>
                <a:lnTo>
                  <a:pt x="2245" y="472"/>
                </a:lnTo>
                <a:lnTo>
                  <a:pt x="2260" y="459"/>
                </a:lnTo>
                <a:lnTo>
                  <a:pt x="2277" y="469"/>
                </a:lnTo>
                <a:lnTo>
                  <a:pt x="2295" y="462"/>
                </a:lnTo>
                <a:lnTo>
                  <a:pt x="2306" y="452"/>
                </a:lnTo>
                <a:lnTo>
                  <a:pt x="2337" y="437"/>
                </a:lnTo>
                <a:lnTo>
                  <a:pt x="2351" y="425"/>
                </a:lnTo>
                <a:lnTo>
                  <a:pt x="2346" y="409"/>
                </a:lnTo>
                <a:lnTo>
                  <a:pt x="2339" y="396"/>
                </a:lnTo>
                <a:lnTo>
                  <a:pt x="2334" y="380"/>
                </a:lnTo>
                <a:lnTo>
                  <a:pt x="2348" y="375"/>
                </a:lnTo>
                <a:lnTo>
                  <a:pt x="2363" y="376"/>
                </a:lnTo>
                <a:lnTo>
                  <a:pt x="2381" y="382"/>
                </a:lnTo>
                <a:lnTo>
                  <a:pt x="2383" y="367"/>
                </a:lnTo>
                <a:lnTo>
                  <a:pt x="2379" y="340"/>
                </a:lnTo>
                <a:lnTo>
                  <a:pt x="2389" y="331"/>
                </a:lnTo>
                <a:lnTo>
                  <a:pt x="2400" y="340"/>
                </a:lnTo>
                <a:lnTo>
                  <a:pt x="2408" y="361"/>
                </a:lnTo>
                <a:lnTo>
                  <a:pt x="2418" y="344"/>
                </a:lnTo>
                <a:lnTo>
                  <a:pt x="2431" y="325"/>
                </a:lnTo>
                <a:lnTo>
                  <a:pt x="2436" y="311"/>
                </a:lnTo>
                <a:lnTo>
                  <a:pt x="2446" y="327"/>
                </a:lnTo>
                <a:lnTo>
                  <a:pt x="2452" y="344"/>
                </a:lnTo>
                <a:lnTo>
                  <a:pt x="2457" y="360"/>
                </a:lnTo>
                <a:lnTo>
                  <a:pt x="2467" y="385"/>
                </a:lnTo>
                <a:lnTo>
                  <a:pt x="2476" y="376"/>
                </a:lnTo>
                <a:lnTo>
                  <a:pt x="2486" y="382"/>
                </a:lnTo>
                <a:lnTo>
                  <a:pt x="2501" y="372"/>
                </a:lnTo>
                <a:lnTo>
                  <a:pt x="2518" y="364"/>
                </a:lnTo>
                <a:lnTo>
                  <a:pt x="2517" y="397"/>
                </a:lnTo>
                <a:lnTo>
                  <a:pt x="2535" y="422"/>
                </a:lnTo>
                <a:lnTo>
                  <a:pt x="2561" y="437"/>
                </a:lnTo>
                <a:lnTo>
                  <a:pt x="2578" y="441"/>
                </a:lnTo>
                <a:lnTo>
                  <a:pt x="2588" y="452"/>
                </a:lnTo>
                <a:lnTo>
                  <a:pt x="2601" y="458"/>
                </a:lnTo>
                <a:lnTo>
                  <a:pt x="2616" y="456"/>
                </a:lnTo>
                <a:lnTo>
                  <a:pt x="2640" y="447"/>
                </a:lnTo>
                <a:lnTo>
                  <a:pt x="2665" y="452"/>
                </a:lnTo>
                <a:lnTo>
                  <a:pt x="2684" y="445"/>
                </a:lnTo>
                <a:lnTo>
                  <a:pt x="2692" y="414"/>
                </a:lnTo>
                <a:lnTo>
                  <a:pt x="2706" y="405"/>
                </a:lnTo>
                <a:lnTo>
                  <a:pt x="2713" y="396"/>
                </a:lnTo>
                <a:lnTo>
                  <a:pt x="2726" y="373"/>
                </a:lnTo>
                <a:lnTo>
                  <a:pt x="2736" y="365"/>
                </a:lnTo>
                <a:lnTo>
                  <a:pt x="2750" y="349"/>
                </a:lnTo>
                <a:lnTo>
                  <a:pt x="2771" y="338"/>
                </a:lnTo>
                <a:lnTo>
                  <a:pt x="2785" y="327"/>
                </a:lnTo>
                <a:lnTo>
                  <a:pt x="2806" y="309"/>
                </a:lnTo>
                <a:lnTo>
                  <a:pt x="2814" y="311"/>
                </a:lnTo>
                <a:lnTo>
                  <a:pt x="2814" y="320"/>
                </a:lnTo>
                <a:lnTo>
                  <a:pt x="2814" y="327"/>
                </a:lnTo>
                <a:lnTo>
                  <a:pt x="2813" y="333"/>
                </a:lnTo>
                <a:lnTo>
                  <a:pt x="2814" y="340"/>
                </a:lnTo>
                <a:lnTo>
                  <a:pt x="2813" y="346"/>
                </a:lnTo>
                <a:lnTo>
                  <a:pt x="2812" y="350"/>
                </a:lnTo>
                <a:lnTo>
                  <a:pt x="2809" y="357"/>
                </a:lnTo>
                <a:lnTo>
                  <a:pt x="2804" y="362"/>
                </a:lnTo>
                <a:lnTo>
                  <a:pt x="2800" y="368"/>
                </a:lnTo>
                <a:lnTo>
                  <a:pt x="2795" y="375"/>
                </a:lnTo>
                <a:lnTo>
                  <a:pt x="2790" y="380"/>
                </a:lnTo>
                <a:lnTo>
                  <a:pt x="2787" y="383"/>
                </a:lnTo>
                <a:lnTo>
                  <a:pt x="2782" y="389"/>
                </a:lnTo>
                <a:lnTo>
                  <a:pt x="2780" y="394"/>
                </a:lnTo>
                <a:lnTo>
                  <a:pt x="2775" y="397"/>
                </a:lnTo>
                <a:lnTo>
                  <a:pt x="2771" y="401"/>
                </a:lnTo>
                <a:lnTo>
                  <a:pt x="2768" y="407"/>
                </a:lnTo>
                <a:lnTo>
                  <a:pt x="2764" y="412"/>
                </a:lnTo>
                <a:lnTo>
                  <a:pt x="2761" y="418"/>
                </a:lnTo>
                <a:lnTo>
                  <a:pt x="2757" y="425"/>
                </a:lnTo>
                <a:lnTo>
                  <a:pt x="2754" y="427"/>
                </a:lnTo>
                <a:lnTo>
                  <a:pt x="2753" y="433"/>
                </a:lnTo>
                <a:lnTo>
                  <a:pt x="2752" y="437"/>
                </a:lnTo>
                <a:lnTo>
                  <a:pt x="2749" y="443"/>
                </a:lnTo>
                <a:lnTo>
                  <a:pt x="2744" y="447"/>
                </a:lnTo>
                <a:lnTo>
                  <a:pt x="2739" y="449"/>
                </a:lnTo>
                <a:lnTo>
                  <a:pt x="2736" y="454"/>
                </a:lnTo>
                <a:lnTo>
                  <a:pt x="2734" y="456"/>
                </a:lnTo>
                <a:lnTo>
                  <a:pt x="2730" y="461"/>
                </a:lnTo>
                <a:lnTo>
                  <a:pt x="2723" y="466"/>
                </a:lnTo>
                <a:lnTo>
                  <a:pt x="2720" y="472"/>
                </a:lnTo>
                <a:lnTo>
                  <a:pt x="2716" y="476"/>
                </a:lnTo>
                <a:lnTo>
                  <a:pt x="2712" y="478"/>
                </a:lnTo>
                <a:lnTo>
                  <a:pt x="2709" y="481"/>
                </a:lnTo>
                <a:lnTo>
                  <a:pt x="2704" y="487"/>
                </a:lnTo>
                <a:lnTo>
                  <a:pt x="2701" y="491"/>
                </a:lnTo>
                <a:lnTo>
                  <a:pt x="2697" y="495"/>
                </a:lnTo>
                <a:lnTo>
                  <a:pt x="2692" y="502"/>
                </a:lnTo>
                <a:lnTo>
                  <a:pt x="2686" y="510"/>
                </a:lnTo>
                <a:lnTo>
                  <a:pt x="2684" y="514"/>
                </a:lnTo>
                <a:lnTo>
                  <a:pt x="2680" y="520"/>
                </a:lnTo>
                <a:lnTo>
                  <a:pt x="2678" y="525"/>
                </a:lnTo>
                <a:lnTo>
                  <a:pt x="2676" y="531"/>
                </a:lnTo>
                <a:lnTo>
                  <a:pt x="2675" y="535"/>
                </a:lnTo>
                <a:lnTo>
                  <a:pt x="2672" y="542"/>
                </a:lnTo>
                <a:lnTo>
                  <a:pt x="2669" y="548"/>
                </a:lnTo>
                <a:lnTo>
                  <a:pt x="2665" y="550"/>
                </a:lnTo>
                <a:lnTo>
                  <a:pt x="2661" y="553"/>
                </a:lnTo>
                <a:lnTo>
                  <a:pt x="2656" y="557"/>
                </a:lnTo>
                <a:lnTo>
                  <a:pt x="2648" y="561"/>
                </a:lnTo>
                <a:lnTo>
                  <a:pt x="2643" y="564"/>
                </a:lnTo>
                <a:lnTo>
                  <a:pt x="2639" y="567"/>
                </a:lnTo>
                <a:lnTo>
                  <a:pt x="2635" y="570"/>
                </a:lnTo>
                <a:lnTo>
                  <a:pt x="2632" y="572"/>
                </a:lnTo>
                <a:lnTo>
                  <a:pt x="2625" y="577"/>
                </a:lnTo>
                <a:lnTo>
                  <a:pt x="2623" y="582"/>
                </a:lnTo>
                <a:lnTo>
                  <a:pt x="2619" y="586"/>
                </a:lnTo>
                <a:lnTo>
                  <a:pt x="2616" y="590"/>
                </a:lnTo>
                <a:lnTo>
                  <a:pt x="2614" y="596"/>
                </a:lnTo>
                <a:lnTo>
                  <a:pt x="2607" y="603"/>
                </a:lnTo>
                <a:lnTo>
                  <a:pt x="2606" y="606"/>
                </a:lnTo>
                <a:lnTo>
                  <a:pt x="2602" y="611"/>
                </a:lnTo>
                <a:lnTo>
                  <a:pt x="2598" y="617"/>
                </a:lnTo>
                <a:lnTo>
                  <a:pt x="2596" y="619"/>
                </a:lnTo>
                <a:lnTo>
                  <a:pt x="2591" y="624"/>
                </a:lnTo>
                <a:lnTo>
                  <a:pt x="2586" y="629"/>
                </a:lnTo>
                <a:lnTo>
                  <a:pt x="2584" y="633"/>
                </a:lnTo>
                <a:lnTo>
                  <a:pt x="2580" y="635"/>
                </a:lnTo>
                <a:lnTo>
                  <a:pt x="2578" y="639"/>
                </a:lnTo>
                <a:lnTo>
                  <a:pt x="2575" y="644"/>
                </a:lnTo>
                <a:lnTo>
                  <a:pt x="2569" y="648"/>
                </a:lnTo>
                <a:lnTo>
                  <a:pt x="2565" y="653"/>
                </a:lnTo>
                <a:lnTo>
                  <a:pt x="2560" y="657"/>
                </a:lnTo>
                <a:lnTo>
                  <a:pt x="2554" y="661"/>
                </a:lnTo>
                <a:lnTo>
                  <a:pt x="2550" y="662"/>
                </a:lnTo>
                <a:lnTo>
                  <a:pt x="2546" y="664"/>
                </a:lnTo>
                <a:lnTo>
                  <a:pt x="2540" y="668"/>
                </a:lnTo>
                <a:lnTo>
                  <a:pt x="2536" y="671"/>
                </a:lnTo>
                <a:lnTo>
                  <a:pt x="2532" y="672"/>
                </a:lnTo>
                <a:lnTo>
                  <a:pt x="2526" y="677"/>
                </a:lnTo>
                <a:lnTo>
                  <a:pt x="2518" y="680"/>
                </a:lnTo>
                <a:lnTo>
                  <a:pt x="2510" y="690"/>
                </a:lnTo>
                <a:lnTo>
                  <a:pt x="2504" y="694"/>
                </a:lnTo>
                <a:lnTo>
                  <a:pt x="2489" y="700"/>
                </a:lnTo>
                <a:lnTo>
                  <a:pt x="2483" y="702"/>
                </a:lnTo>
                <a:lnTo>
                  <a:pt x="2477" y="706"/>
                </a:lnTo>
                <a:lnTo>
                  <a:pt x="2473" y="709"/>
                </a:lnTo>
                <a:lnTo>
                  <a:pt x="2468" y="711"/>
                </a:lnTo>
                <a:lnTo>
                  <a:pt x="2464" y="712"/>
                </a:lnTo>
                <a:lnTo>
                  <a:pt x="2459" y="715"/>
                </a:lnTo>
                <a:lnTo>
                  <a:pt x="2455" y="716"/>
                </a:lnTo>
                <a:lnTo>
                  <a:pt x="2450" y="719"/>
                </a:lnTo>
                <a:lnTo>
                  <a:pt x="2446" y="719"/>
                </a:lnTo>
                <a:lnTo>
                  <a:pt x="2440" y="722"/>
                </a:lnTo>
                <a:lnTo>
                  <a:pt x="2435" y="727"/>
                </a:lnTo>
                <a:lnTo>
                  <a:pt x="2429" y="729"/>
                </a:lnTo>
                <a:lnTo>
                  <a:pt x="2422" y="731"/>
                </a:lnTo>
                <a:lnTo>
                  <a:pt x="2417" y="734"/>
                </a:lnTo>
                <a:lnTo>
                  <a:pt x="2412" y="738"/>
                </a:lnTo>
                <a:lnTo>
                  <a:pt x="2408" y="741"/>
                </a:lnTo>
                <a:lnTo>
                  <a:pt x="2406" y="745"/>
                </a:lnTo>
                <a:lnTo>
                  <a:pt x="2399" y="752"/>
                </a:lnTo>
                <a:lnTo>
                  <a:pt x="2398" y="755"/>
                </a:lnTo>
                <a:lnTo>
                  <a:pt x="2394" y="759"/>
                </a:lnTo>
                <a:lnTo>
                  <a:pt x="2389" y="765"/>
                </a:lnTo>
                <a:lnTo>
                  <a:pt x="2385" y="770"/>
                </a:lnTo>
                <a:lnTo>
                  <a:pt x="2383" y="776"/>
                </a:lnTo>
                <a:lnTo>
                  <a:pt x="2380" y="780"/>
                </a:lnTo>
                <a:lnTo>
                  <a:pt x="2376" y="784"/>
                </a:lnTo>
                <a:lnTo>
                  <a:pt x="2372" y="791"/>
                </a:lnTo>
                <a:lnTo>
                  <a:pt x="2370" y="798"/>
                </a:lnTo>
                <a:lnTo>
                  <a:pt x="2357" y="816"/>
                </a:lnTo>
                <a:lnTo>
                  <a:pt x="2353" y="821"/>
                </a:lnTo>
                <a:lnTo>
                  <a:pt x="2351" y="824"/>
                </a:lnTo>
                <a:lnTo>
                  <a:pt x="2346" y="831"/>
                </a:lnTo>
                <a:lnTo>
                  <a:pt x="2344" y="835"/>
                </a:lnTo>
                <a:lnTo>
                  <a:pt x="2340" y="843"/>
                </a:lnTo>
                <a:lnTo>
                  <a:pt x="2338" y="852"/>
                </a:lnTo>
                <a:lnTo>
                  <a:pt x="2337" y="856"/>
                </a:lnTo>
                <a:lnTo>
                  <a:pt x="2328" y="870"/>
                </a:lnTo>
                <a:lnTo>
                  <a:pt x="2325" y="875"/>
                </a:lnTo>
                <a:lnTo>
                  <a:pt x="2320" y="879"/>
                </a:lnTo>
                <a:lnTo>
                  <a:pt x="2315" y="886"/>
                </a:lnTo>
                <a:lnTo>
                  <a:pt x="2309" y="893"/>
                </a:lnTo>
                <a:lnTo>
                  <a:pt x="2307" y="897"/>
                </a:lnTo>
                <a:lnTo>
                  <a:pt x="2303" y="901"/>
                </a:lnTo>
                <a:lnTo>
                  <a:pt x="2298" y="908"/>
                </a:lnTo>
                <a:lnTo>
                  <a:pt x="2295" y="912"/>
                </a:lnTo>
                <a:lnTo>
                  <a:pt x="2292" y="917"/>
                </a:lnTo>
                <a:lnTo>
                  <a:pt x="2287" y="922"/>
                </a:lnTo>
                <a:lnTo>
                  <a:pt x="2286" y="926"/>
                </a:lnTo>
                <a:lnTo>
                  <a:pt x="2277" y="934"/>
                </a:lnTo>
                <a:lnTo>
                  <a:pt x="2272" y="939"/>
                </a:lnTo>
                <a:lnTo>
                  <a:pt x="2265" y="943"/>
                </a:lnTo>
                <a:lnTo>
                  <a:pt x="2260" y="948"/>
                </a:lnTo>
                <a:lnTo>
                  <a:pt x="2251" y="952"/>
                </a:lnTo>
                <a:lnTo>
                  <a:pt x="2247" y="957"/>
                </a:lnTo>
                <a:lnTo>
                  <a:pt x="2242" y="959"/>
                </a:lnTo>
                <a:lnTo>
                  <a:pt x="2236" y="963"/>
                </a:lnTo>
                <a:lnTo>
                  <a:pt x="2228" y="968"/>
                </a:lnTo>
                <a:lnTo>
                  <a:pt x="2220" y="970"/>
                </a:lnTo>
                <a:lnTo>
                  <a:pt x="2213" y="975"/>
                </a:lnTo>
                <a:lnTo>
                  <a:pt x="2201" y="977"/>
                </a:lnTo>
                <a:lnTo>
                  <a:pt x="2197" y="979"/>
                </a:lnTo>
                <a:lnTo>
                  <a:pt x="2192" y="981"/>
                </a:lnTo>
                <a:lnTo>
                  <a:pt x="2190" y="984"/>
                </a:lnTo>
                <a:lnTo>
                  <a:pt x="2181" y="986"/>
                </a:lnTo>
                <a:lnTo>
                  <a:pt x="2175" y="990"/>
                </a:lnTo>
                <a:lnTo>
                  <a:pt x="2171" y="993"/>
                </a:lnTo>
                <a:lnTo>
                  <a:pt x="2163" y="997"/>
                </a:lnTo>
                <a:lnTo>
                  <a:pt x="2159" y="998"/>
                </a:lnTo>
                <a:lnTo>
                  <a:pt x="2154" y="1001"/>
                </a:lnTo>
                <a:lnTo>
                  <a:pt x="2148" y="1005"/>
                </a:lnTo>
                <a:lnTo>
                  <a:pt x="2140" y="1009"/>
                </a:lnTo>
                <a:lnTo>
                  <a:pt x="2136" y="1010"/>
                </a:lnTo>
                <a:lnTo>
                  <a:pt x="2132" y="1012"/>
                </a:lnTo>
                <a:lnTo>
                  <a:pt x="2125" y="1015"/>
                </a:lnTo>
                <a:lnTo>
                  <a:pt x="2120" y="1017"/>
                </a:lnTo>
                <a:lnTo>
                  <a:pt x="2114" y="1019"/>
                </a:lnTo>
                <a:lnTo>
                  <a:pt x="2108" y="1022"/>
                </a:lnTo>
                <a:lnTo>
                  <a:pt x="2104" y="1024"/>
                </a:lnTo>
                <a:lnTo>
                  <a:pt x="2098" y="1028"/>
                </a:lnTo>
                <a:lnTo>
                  <a:pt x="2093" y="1031"/>
                </a:lnTo>
                <a:lnTo>
                  <a:pt x="2089" y="1035"/>
                </a:lnTo>
                <a:lnTo>
                  <a:pt x="2085" y="1037"/>
                </a:lnTo>
                <a:lnTo>
                  <a:pt x="2081" y="1039"/>
                </a:lnTo>
                <a:lnTo>
                  <a:pt x="2075" y="1042"/>
                </a:lnTo>
                <a:lnTo>
                  <a:pt x="2071" y="1045"/>
                </a:lnTo>
                <a:lnTo>
                  <a:pt x="2062" y="1051"/>
                </a:lnTo>
                <a:lnTo>
                  <a:pt x="2060" y="1053"/>
                </a:lnTo>
                <a:lnTo>
                  <a:pt x="2054" y="1057"/>
                </a:lnTo>
                <a:lnTo>
                  <a:pt x="2051" y="1060"/>
                </a:lnTo>
                <a:lnTo>
                  <a:pt x="2044" y="1066"/>
                </a:lnTo>
                <a:lnTo>
                  <a:pt x="2034" y="1074"/>
                </a:lnTo>
                <a:lnTo>
                  <a:pt x="2025" y="1082"/>
                </a:lnTo>
                <a:lnTo>
                  <a:pt x="2020" y="1086"/>
                </a:lnTo>
                <a:lnTo>
                  <a:pt x="2016" y="1095"/>
                </a:lnTo>
                <a:lnTo>
                  <a:pt x="2014" y="1098"/>
                </a:lnTo>
                <a:lnTo>
                  <a:pt x="2010" y="1103"/>
                </a:lnTo>
                <a:lnTo>
                  <a:pt x="2007" y="1107"/>
                </a:lnTo>
                <a:lnTo>
                  <a:pt x="2005" y="1111"/>
                </a:lnTo>
                <a:lnTo>
                  <a:pt x="1998" y="1117"/>
                </a:lnTo>
                <a:lnTo>
                  <a:pt x="1993" y="1122"/>
                </a:lnTo>
                <a:lnTo>
                  <a:pt x="1989" y="1127"/>
                </a:lnTo>
                <a:lnTo>
                  <a:pt x="1983" y="1132"/>
                </a:lnTo>
                <a:lnTo>
                  <a:pt x="1980" y="1136"/>
                </a:lnTo>
                <a:lnTo>
                  <a:pt x="1975" y="1142"/>
                </a:lnTo>
                <a:lnTo>
                  <a:pt x="1972" y="1146"/>
                </a:lnTo>
                <a:lnTo>
                  <a:pt x="1970" y="1150"/>
                </a:lnTo>
                <a:lnTo>
                  <a:pt x="1966" y="1154"/>
                </a:lnTo>
                <a:lnTo>
                  <a:pt x="1964" y="1161"/>
                </a:lnTo>
                <a:lnTo>
                  <a:pt x="1961" y="1165"/>
                </a:lnTo>
                <a:lnTo>
                  <a:pt x="1965" y="1169"/>
                </a:lnTo>
                <a:lnTo>
                  <a:pt x="1968" y="1175"/>
                </a:lnTo>
                <a:lnTo>
                  <a:pt x="1970" y="1178"/>
                </a:lnTo>
                <a:lnTo>
                  <a:pt x="1974" y="1180"/>
                </a:lnTo>
                <a:lnTo>
                  <a:pt x="1979" y="1185"/>
                </a:lnTo>
                <a:lnTo>
                  <a:pt x="1984" y="1185"/>
                </a:lnTo>
                <a:lnTo>
                  <a:pt x="1988" y="1182"/>
                </a:lnTo>
                <a:lnTo>
                  <a:pt x="1992" y="1179"/>
                </a:lnTo>
                <a:lnTo>
                  <a:pt x="1994" y="1172"/>
                </a:lnTo>
                <a:lnTo>
                  <a:pt x="1997" y="1168"/>
                </a:lnTo>
                <a:lnTo>
                  <a:pt x="1998" y="1162"/>
                </a:lnTo>
                <a:lnTo>
                  <a:pt x="1997" y="1157"/>
                </a:lnTo>
                <a:lnTo>
                  <a:pt x="1996" y="1151"/>
                </a:lnTo>
                <a:lnTo>
                  <a:pt x="1996" y="1146"/>
                </a:lnTo>
                <a:lnTo>
                  <a:pt x="2002" y="1146"/>
                </a:lnTo>
                <a:lnTo>
                  <a:pt x="2006" y="1151"/>
                </a:lnTo>
                <a:lnTo>
                  <a:pt x="2006" y="1157"/>
                </a:lnTo>
                <a:lnTo>
                  <a:pt x="2009" y="1162"/>
                </a:lnTo>
                <a:lnTo>
                  <a:pt x="2010" y="1168"/>
                </a:lnTo>
                <a:lnTo>
                  <a:pt x="2010" y="1191"/>
                </a:lnTo>
                <a:lnTo>
                  <a:pt x="2007" y="1200"/>
                </a:lnTo>
                <a:lnTo>
                  <a:pt x="2005" y="1209"/>
                </a:lnTo>
                <a:lnTo>
                  <a:pt x="2005" y="1214"/>
                </a:lnTo>
                <a:lnTo>
                  <a:pt x="2003" y="1220"/>
                </a:lnTo>
                <a:lnTo>
                  <a:pt x="2001" y="1226"/>
                </a:lnTo>
                <a:lnTo>
                  <a:pt x="1998" y="1232"/>
                </a:lnTo>
                <a:lnTo>
                  <a:pt x="1996" y="1234"/>
                </a:lnTo>
                <a:lnTo>
                  <a:pt x="1993" y="1240"/>
                </a:lnTo>
                <a:lnTo>
                  <a:pt x="1993" y="1245"/>
                </a:lnTo>
                <a:lnTo>
                  <a:pt x="1996" y="1251"/>
                </a:lnTo>
                <a:lnTo>
                  <a:pt x="1997" y="1256"/>
                </a:lnTo>
                <a:lnTo>
                  <a:pt x="1998" y="1262"/>
                </a:lnTo>
                <a:lnTo>
                  <a:pt x="1998" y="1266"/>
                </a:lnTo>
                <a:lnTo>
                  <a:pt x="1994" y="1276"/>
                </a:lnTo>
                <a:lnTo>
                  <a:pt x="1993" y="1283"/>
                </a:lnTo>
                <a:lnTo>
                  <a:pt x="1993" y="1287"/>
                </a:lnTo>
                <a:lnTo>
                  <a:pt x="1994" y="1294"/>
                </a:lnTo>
                <a:lnTo>
                  <a:pt x="1996" y="1298"/>
                </a:lnTo>
                <a:lnTo>
                  <a:pt x="1996" y="1303"/>
                </a:lnTo>
                <a:lnTo>
                  <a:pt x="1996" y="1310"/>
                </a:lnTo>
                <a:lnTo>
                  <a:pt x="1992" y="1309"/>
                </a:lnTo>
                <a:lnTo>
                  <a:pt x="1989" y="1303"/>
                </a:lnTo>
                <a:lnTo>
                  <a:pt x="1983" y="1299"/>
                </a:lnTo>
                <a:lnTo>
                  <a:pt x="1978" y="1308"/>
                </a:lnTo>
                <a:lnTo>
                  <a:pt x="1974" y="1310"/>
                </a:lnTo>
                <a:lnTo>
                  <a:pt x="1970" y="1312"/>
                </a:lnTo>
                <a:lnTo>
                  <a:pt x="1973" y="1316"/>
                </a:lnTo>
                <a:lnTo>
                  <a:pt x="1977" y="1321"/>
                </a:lnTo>
                <a:lnTo>
                  <a:pt x="1974" y="1326"/>
                </a:lnTo>
                <a:lnTo>
                  <a:pt x="1968" y="1327"/>
                </a:lnTo>
                <a:lnTo>
                  <a:pt x="1963" y="1327"/>
                </a:lnTo>
                <a:lnTo>
                  <a:pt x="1959" y="1327"/>
                </a:lnTo>
                <a:lnTo>
                  <a:pt x="1952" y="1327"/>
                </a:lnTo>
                <a:lnTo>
                  <a:pt x="1946" y="1327"/>
                </a:lnTo>
                <a:lnTo>
                  <a:pt x="1942" y="1328"/>
                </a:lnTo>
                <a:lnTo>
                  <a:pt x="1937" y="1328"/>
                </a:lnTo>
                <a:lnTo>
                  <a:pt x="1929" y="1334"/>
                </a:lnTo>
                <a:lnTo>
                  <a:pt x="1926" y="1337"/>
                </a:lnTo>
                <a:lnTo>
                  <a:pt x="1920" y="1341"/>
                </a:lnTo>
                <a:lnTo>
                  <a:pt x="1917" y="1343"/>
                </a:lnTo>
                <a:lnTo>
                  <a:pt x="1912" y="1349"/>
                </a:lnTo>
                <a:lnTo>
                  <a:pt x="1903" y="1353"/>
                </a:lnTo>
                <a:lnTo>
                  <a:pt x="1896" y="1356"/>
                </a:lnTo>
                <a:lnTo>
                  <a:pt x="1892" y="1357"/>
                </a:lnTo>
                <a:lnTo>
                  <a:pt x="1885" y="1360"/>
                </a:lnTo>
                <a:lnTo>
                  <a:pt x="1878" y="1361"/>
                </a:lnTo>
                <a:lnTo>
                  <a:pt x="1872" y="1366"/>
                </a:lnTo>
                <a:lnTo>
                  <a:pt x="1866" y="1370"/>
                </a:lnTo>
                <a:lnTo>
                  <a:pt x="1862" y="1372"/>
                </a:lnTo>
                <a:lnTo>
                  <a:pt x="1854" y="1377"/>
                </a:lnTo>
                <a:lnTo>
                  <a:pt x="1848" y="1381"/>
                </a:lnTo>
                <a:lnTo>
                  <a:pt x="1843" y="1385"/>
                </a:lnTo>
                <a:lnTo>
                  <a:pt x="1839" y="1386"/>
                </a:lnTo>
                <a:lnTo>
                  <a:pt x="1834" y="1388"/>
                </a:lnTo>
                <a:lnTo>
                  <a:pt x="1829" y="1388"/>
                </a:lnTo>
                <a:lnTo>
                  <a:pt x="1825" y="1389"/>
                </a:lnTo>
                <a:lnTo>
                  <a:pt x="1817" y="1392"/>
                </a:lnTo>
                <a:lnTo>
                  <a:pt x="1798" y="1406"/>
                </a:lnTo>
                <a:lnTo>
                  <a:pt x="1781" y="1410"/>
                </a:lnTo>
                <a:lnTo>
                  <a:pt x="1763" y="1406"/>
                </a:lnTo>
                <a:lnTo>
                  <a:pt x="1746" y="1403"/>
                </a:lnTo>
                <a:lnTo>
                  <a:pt x="1721" y="1401"/>
                </a:lnTo>
                <a:lnTo>
                  <a:pt x="1688" y="1399"/>
                </a:lnTo>
                <a:lnTo>
                  <a:pt x="1674" y="1393"/>
                </a:lnTo>
                <a:lnTo>
                  <a:pt x="1660" y="1397"/>
                </a:lnTo>
                <a:lnTo>
                  <a:pt x="1631" y="1417"/>
                </a:lnTo>
                <a:lnTo>
                  <a:pt x="1657" y="1417"/>
                </a:lnTo>
                <a:lnTo>
                  <a:pt x="1638" y="1422"/>
                </a:lnTo>
                <a:lnTo>
                  <a:pt x="1626" y="1435"/>
                </a:lnTo>
                <a:lnTo>
                  <a:pt x="1617" y="1447"/>
                </a:lnTo>
                <a:lnTo>
                  <a:pt x="1613" y="1466"/>
                </a:lnTo>
                <a:lnTo>
                  <a:pt x="1604" y="1479"/>
                </a:lnTo>
                <a:lnTo>
                  <a:pt x="1600" y="1493"/>
                </a:lnTo>
                <a:lnTo>
                  <a:pt x="1588" y="1507"/>
                </a:lnTo>
                <a:lnTo>
                  <a:pt x="1582" y="1529"/>
                </a:lnTo>
                <a:lnTo>
                  <a:pt x="1578" y="1548"/>
                </a:lnTo>
                <a:lnTo>
                  <a:pt x="1568" y="1560"/>
                </a:lnTo>
                <a:lnTo>
                  <a:pt x="1553" y="1577"/>
                </a:lnTo>
                <a:lnTo>
                  <a:pt x="1540" y="1592"/>
                </a:lnTo>
                <a:lnTo>
                  <a:pt x="1531" y="1602"/>
                </a:lnTo>
                <a:lnTo>
                  <a:pt x="1528" y="1618"/>
                </a:lnTo>
                <a:lnTo>
                  <a:pt x="1518" y="1646"/>
                </a:lnTo>
                <a:lnTo>
                  <a:pt x="1498" y="1652"/>
                </a:lnTo>
                <a:lnTo>
                  <a:pt x="1472" y="1657"/>
                </a:lnTo>
                <a:lnTo>
                  <a:pt x="1467" y="1642"/>
                </a:lnTo>
                <a:lnTo>
                  <a:pt x="1463" y="1625"/>
                </a:lnTo>
                <a:lnTo>
                  <a:pt x="1458" y="1616"/>
                </a:lnTo>
                <a:lnTo>
                  <a:pt x="1456" y="1610"/>
                </a:lnTo>
                <a:lnTo>
                  <a:pt x="1452" y="1603"/>
                </a:lnTo>
                <a:lnTo>
                  <a:pt x="1448" y="1600"/>
                </a:lnTo>
                <a:lnTo>
                  <a:pt x="1443" y="1598"/>
                </a:lnTo>
                <a:lnTo>
                  <a:pt x="1437" y="1594"/>
                </a:lnTo>
                <a:lnTo>
                  <a:pt x="1434" y="1591"/>
                </a:lnTo>
                <a:lnTo>
                  <a:pt x="1429" y="1588"/>
                </a:lnTo>
                <a:lnTo>
                  <a:pt x="1421" y="1591"/>
                </a:lnTo>
                <a:lnTo>
                  <a:pt x="1417" y="1591"/>
                </a:lnTo>
                <a:lnTo>
                  <a:pt x="1411" y="1592"/>
                </a:lnTo>
                <a:lnTo>
                  <a:pt x="1407" y="1594"/>
                </a:lnTo>
                <a:lnTo>
                  <a:pt x="1402" y="1595"/>
                </a:lnTo>
                <a:lnTo>
                  <a:pt x="1396" y="1599"/>
                </a:lnTo>
                <a:lnTo>
                  <a:pt x="1391" y="1602"/>
                </a:lnTo>
                <a:lnTo>
                  <a:pt x="1386" y="1602"/>
                </a:lnTo>
                <a:lnTo>
                  <a:pt x="1379" y="1599"/>
                </a:lnTo>
                <a:lnTo>
                  <a:pt x="1371" y="1595"/>
                </a:lnTo>
                <a:lnTo>
                  <a:pt x="1368" y="1594"/>
                </a:lnTo>
                <a:lnTo>
                  <a:pt x="1359" y="1595"/>
                </a:lnTo>
                <a:lnTo>
                  <a:pt x="1354" y="1596"/>
                </a:lnTo>
                <a:lnTo>
                  <a:pt x="1351" y="1600"/>
                </a:lnTo>
                <a:lnTo>
                  <a:pt x="1345" y="1607"/>
                </a:lnTo>
                <a:lnTo>
                  <a:pt x="1341" y="1610"/>
                </a:lnTo>
                <a:lnTo>
                  <a:pt x="1336" y="1612"/>
                </a:lnTo>
                <a:lnTo>
                  <a:pt x="1331" y="1616"/>
                </a:lnTo>
                <a:lnTo>
                  <a:pt x="1324" y="1620"/>
                </a:lnTo>
                <a:lnTo>
                  <a:pt x="1320" y="1621"/>
                </a:lnTo>
                <a:lnTo>
                  <a:pt x="1315" y="1627"/>
                </a:lnTo>
                <a:lnTo>
                  <a:pt x="1310" y="1629"/>
                </a:lnTo>
                <a:lnTo>
                  <a:pt x="1306" y="1631"/>
                </a:lnTo>
                <a:lnTo>
                  <a:pt x="1299" y="1636"/>
                </a:lnTo>
                <a:lnTo>
                  <a:pt x="1294" y="1641"/>
                </a:lnTo>
                <a:lnTo>
                  <a:pt x="1290" y="1643"/>
                </a:lnTo>
                <a:lnTo>
                  <a:pt x="1287" y="1646"/>
                </a:lnTo>
                <a:lnTo>
                  <a:pt x="1282" y="1652"/>
                </a:lnTo>
                <a:lnTo>
                  <a:pt x="1280" y="1654"/>
                </a:lnTo>
                <a:lnTo>
                  <a:pt x="1276" y="1660"/>
                </a:lnTo>
                <a:lnTo>
                  <a:pt x="1272" y="1664"/>
                </a:lnTo>
                <a:lnTo>
                  <a:pt x="1269" y="1670"/>
                </a:lnTo>
                <a:lnTo>
                  <a:pt x="1267" y="1676"/>
                </a:lnTo>
                <a:lnTo>
                  <a:pt x="1264" y="1681"/>
                </a:lnTo>
                <a:lnTo>
                  <a:pt x="1260" y="1689"/>
                </a:lnTo>
                <a:lnTo>
                  <a:pt x="1259" y="1693"/>
                </a:lnTo>
                <a:lnTo>
                  <a:pt x="1257" y="1701"/>
                </a:lnTo>
                <a:lnTo>
                  <a:pt x="1255" y="1707"/>
                </a:lnTo>
                <a:lnTo>
                  <a:pt x="1253" y="1711"/>
                </a:lnTo>
                <a:lnTo>
                  <a:pt x="1250" y="1719"/>
                </a:lnTo>
                <a:lnTo>
                  <a:pt x="1246" y="1725"/>
                </a:lnTo>
                <a:lnTo>
                  <a:pt x="1244" y="1728"/>
                </a:lnTo>
                <a:lnTo>
                  <a:pt x="1239" y="1733"/>
                </a:lnTo>
                <a:lnTo>
                  <a:pt x="1235" y="1736"/>
                </a:lnTo>
                <a:lnTo>
                  <a:pt x="1234" y="1740"/>
                </a:lnTo>
                <a:lnTo>
                  <a:pt x="1237" y="1746"/>
                </a:lnTo>
                <a:lnTo>
                  <a:pt x="1241" y="1748"/>
                </a:lnTo>
                <a:lnTo>
                  <a:pt x="1245" y="1754"/>
                </a:lnTo>
                <a:lnTo>
                  <a:pt x="1244" y="1758"/>
                </a:lnTo>
                <a:lnTo>
                  <a:pt x="1240" y="1762"/>
                </a:lnTo>
                <a:lnTo>
                  <a:pt x="1236" y="1766"/>
                </a:lnTo>
                <a:lnTo>
                  <a:pt x="1230" y="1773"/>
                </a:lnTo>
                <a:lnTo>
                  <a:pt x="1222" y="1781"/>
                </a:lnTo>
                <a:lnTo>
                  <a:pt x="1217" y="1788"/>
                </a:lnTo>
                <a:lnTo>
                  <a:pt x="1213" y="1793"/>
                </a:lnTo>
                <a:lnTo>
                  <a:pt x="1211" y="1797"/>
                </a:lnTo>
                <a:lnTo>
                  <a:pt x="1205" y="1802"/>
                </a:lnTo>
                <a:lnTo>
                  <a:pt x="1200" y="1808"/>
                </a:lnTo>
                <a:lnTo>
                  <a:pt x="1199" y="1813"/>
                </a:lnTo>
                <a:lnTo>
                  <a:pt x="1198" y="1820"/>
                </a:lnTo>
                <a:lnTo>
                  <a:pt x="1195" y="1827"/>
                </a:lnTo>
                <a:lnTo>
                  <a:pt x="1194" y="1833"/>
                </a:lnTo>
                <a:lnTo>
                  <a:pt x="1193" y="1838"/>
                </a:lnTo>
                <a:lnTo>
                  <a:pt x="1194" y="1845"/>
                </a:lnTo>
                <a:lnTo>
                  <a:pt x="1194" y="1851"/>
                </a:lnTo>
                <a:lnTo>
                  <a:pt x="1193" y="1855"/>
                </a:lnTo>
                <a:lnTo>
                  <a:pt x="1188" y="1859"/>
                </a:lnTo>
                <a:lnTo>
                  <a:pt x="1185" y="1863"/>
                </a:lnTo>
                <a:lnTo>
                  <a:pt x="1181" y="1864"/>
                </a:lnTo>
                <a:lnTo>
                  <a:pt x="1177" y="1867"/>
                </a:lnTo>
                <a:lnTo>
                  <a:pt x="1174" y="1870"/>
                </a:lnTo>
                <a:lnTo>
                  <a:pt x="1175" y="1877"/>
                </a:lnTo>
                <a:lnTo>
                  <a:pt x="1177" y="1886"/>
                </a:lnTo>
                <a:lnTo>
                  <a:pt x="1177" y="1891"/>
                </a:lnTo>
                <a:lnTo>
                  <a:pt x="1177" y="1895"/>
                </a:lnTo>
                <a:lnTo>
                  <a:pt x="1177" y="1902"/>
                </a:lnTo>
                <a:lnTo>
                  <a:pt x="1179" y="1911"/>
                </a:lnTo>
                <a:lnTo>
                  <a:pt x="1179" y="1922"/>
                </a:lnTo>
                <a:lnTo>
                  <a:pt x="1177" y="1931"/>
                </a:lnTo>
                <a:lnTo>
                  <a:pt x="1175" y="1935"/>
                </a:lnTo>
                <a:lnTo>
                  <a:pt x="1175" y="1942"/>
                </a:lnTo>
                <a:lnTo>
                  <a:pt x="1176" y="1949"/>
                </a:lnTo>
                <a:lnTo>
                  <a:pt x="1176" y="1954"/>
                </a:lnTo>
                <a:lnTo>
                  <a:pt x="1177" y="1958"/>
                </a:lnTo>
                <a:lnTo>
                  <a:pt x="1177" y="1967"/>
                </a:lnTo>
                <a:lnTo>
                  <a:pt x="1180" y="1978"/>
                </a:lnTo>
                <a:lnTo>
                  <a:pt x="1181" y="1987"/>
                </a:lnTo>
                <a:lnTo>
                  <a:pt x="1181" y="1993"/>
                </a:lnTo>
                <a:lnTo>
                  <a:pt x="1184" y="2001"/>
                </a:lnTo>
                <a:lnTo>
                  <a:pt x="1186" y="2008"/>
                </a:lnTo>
                <a:lnTo>
                  <a:pt x="1188" y="2014"/>
                </a:lnTo>
                <a:lnTo>
                  <a:pt x="1190" y="2018"/>
                </a:lnTo>
                <a:lnTo>
                  <a:pt x="1193" y="2025"/>
                </a:lnTo>
                <a:lnTo>
                  <a:pt x="1194" y="2034"/>
                </a:lnTo>
                <a:lnTo>
                  <a:pt x="1200" y="2041"/>
                </a:lnTo>
                <a:lnTo>
                  <a:pt x="1202" y="2045"/>
                </a:lnTo>
                <a:lnTo>
                  <a:pt x="1207" y="2054"/>
                </a:lnTo>
                <a:lnTo>
                  <a:pt x="1211" y="2059"/>
                </a:lnTo>
                <a:lnTo>
                  <a:pt x="1214" y="2065"/>
                </a:lnTo>
                <a:lnTo>
                  <a:pt x="1214" y="2070"/>
                </a:lnTo>
                <a:lnTo>
                  <a:pt x="1217" y="2080"/>
                </a:lnTo>
                <a:lnTo>
                  <a:pt x="1217" y="2090"/>
                </a:lnTo>
                <a:lnTo>
                  <a:pt x="1220" y="2101"/>
                </a:lnTo>
                <a:lnTo>
                  <a:pt x="1221" y="2108"/>
                </a:lnTo>
                <a:lnTo>
                  <a:pt x="1221" y="2113"/>
                </a:lnTo>
                <a:lnTo>
                  <a:pt x="1220" y="2123"/>
                </a:lnTo>
                <a:lnTo>
                  <a:pt x="1218" y="2134"/>
                </a:lnTo>
                <a:lnTo>
                  <a:pt x="1218" y="2138"/>
                </a:lnTo>
                <a:lnTo>
                  <a:pt x="1218" y="2148"/>
                </a:lnTo>
                <a:lnTo>
                  <a:pt x="1218" y="2155"/>
                </a:lnTo>
                <a:lnTo>
                  <a:pt x="1217" y="2159"/>
                </a:lnTo>
                <a:lnTo>
                  <a:pt x="1217" y="2166"/>
                </a:lnTo>
                <a:lnTo>
                  <a:pt x="1217" y="2185"/>
                </a:lnTo>
                <a:lnTo>
                  <a:pt x="1217" y="2192"/>
                </a:lnTo>
                <a:lnTo>
                  <a:pt x="1216" y="2200"/>
                </a:lnTo>
                <a:lnTo>
                  <a:pt x="1216" y="2206"/>
                </a:lnTo>
                <a:lnTo>
                  <a:pt x="1214" y="2210"/>
                </a:lnTo>
                <a:lnTo>
                  <a:pt x="1212" y="2218"/>
                </a:lnTo>
                <a:lnTo>
                  <a:pt x="1211" y="2224"/>
                </a:lnTo>
                <a:lnTo>
                  <a:pt x="1205" y="2231"/>
                </a:lnTo>
                <a:lnTo>
                  <a:pt x="1200" y="2233"/>
                </a:lnTo>
                <a:lnTo>
                  <a:pt x="1195" y="2235"/>
                </a:lnTo>
                <a:lnTo>
                  <a:pt x="1190" y="2237"/>
                </a:lnTo>
                <a:lnTo>
                  <a:pt x="1184" y="2240"/>
                </a:lnTo>
                <a:lnTo>
                  <a:pt x="1179" y="2244"/>
                </a:lnTo>
                <a:lnTo>
                  <a:pt x="1175" y="2247"/>
                </a:lnTo>
                <a:lnTo>
                  <a:pt x="1171" y="2253"/>
                </a:lnTo>
                <a:lnTo>
                  <a:pt x="1170" y="2258"/>
                </a:lnTo>
                <a:lnTo>
                  <a:pt x="1172" y="2260"/>
                </a:lnTo>
                <a:lnTo>
                  <a:pt x="1177" y="2258"/>
                </a:lnTo>
                <a:lnTo>
                  <a:pt x="1181" y="2257"/>
                </a:lnTo>
                <a:lnTo>
                  <a:pt x="1186" y="2254"/>
                </a:lnTo>
                <a:lnTo>
                  <a:pt x="1191" y="2254"/>
                </a:lnTo>
                <a:lnTo>
                  <a:pt x="1195" y="2258"/>
                </a:lnTo>
                <a:lnTo>
                  <a:pt x="1197" y="2262"/>
                </a:lnTo>
                <a:lnTo>
                  <a:pt x="1197" y="2268"/>
                </a:lnTo>
                <a:lnTo>
                  <a:pt x="1198" y="2272"/>
                </a:lnTo>
                <a:lnTo>
                  <a:pt x="1198" y="2279"/>
                </a:lnTo>
                <a:lnTo>
                  <a:pt x="1199" y="2284"/>
                </a:lnTo>
                <a:lnTo>
                  <a:pt x="1199" y="2289"/>
                </a:lnTo>
                <a:lnTo>
                  <a:pt x="1197" y="2297"/>
                </a:lnTo>
                <a:lnTo>
                  <a:pt x="1200" y="2304"/>
                </a:lnTo>
                <a:lnTo>
                  <a:pt x="1202" y="2308"/>
                </a:lnTo>
                <a:lnTo>
                  <a:pt x="1204" y="2312"/>
                </a:lnTo>
                <a:lnTo>
                  <a:pt x="1205" y="2316"/>
                </a:lnTo>
                <a:lnTo>
                  <a:pt x="1205" y="2326"/>
                </a:lnTo>
                <a:lnTo>
                  <a:pt x="1205" y="2331"/>
                </a:lnTo>
                <a:lnTo>
                  <a:pt x="1209" y="2337"/>
                </a:lnTo>
                <a:lnTo>
                  <a:pt x="1212" y="2344"/>
                </a:lnTo>
                <a:lnTo>
                  <a:pt x="1213" y="2351"/>
                </a:lnTo>
                <a:lnTo>
                  <a:pt x="1216" y="2359"/>
                </a:lnTo>
                <a:lnTo>
                  <a:pt x="1217" y="2363"/>
                </a:lnTo>
                <a:lnTo>
                  <a:pt x="1221" y="2370"/>
                </a:lnTo>
                <a:lnTo>
                  <a:pt x="1225" y="2374"/>
                </a:lnTo>
                <a:lnTo>
                  <a:pt x="1225" y="2383"/>
                </a:lnTo>
                <a:lnTo>
                  <a:pt x="1227" y="2389"/>
                </a:lnTo>
                <a:lnTo>
                  <a:pt x="1231" y="2394"/>
                </a:lnTo>
                <a:lnTo>
                  <a:pt x="1235" y="2400"/>
                </a:lnTo>
                <a:lnTo>
                  <a:pt x="1237" y="2406"/>
                </a:lnTo>
                <a:lnTo>
                  <a:pt x="1237" y="2414"/>
                </a:lnTo>
                <a:lnTo>
                  <a:pt x="1239" y="2420"/>
                </a:lnTo>
                <a:lnTo>
                  <a:pt x="1240" y="2427"/>
                </a:lnTo>
                <a:lnTo>
                  <a:pt x="1240" y="2449"/>
                </a:lnTo>
                <a:lnTo>
                  <a:pt x="1239" y="2457"/>
                </a:lnTo>
                <a:lnTo>
                  <a:pt x="1239" y="2467"/>
                </a:lnTo>
                <a:lnTo>
                  <a:pt x="1240" y="2478"/>
                </a:lnTo>
                <a:lnTo>
                  <a:pt x="1240" y="2493"/>
                </a:lnTo>
                <a:lnTo>
                  <a:pt x="1240" y="2501"/>
                </a:lnTo>
                <a:lnTo>
                  <a:pt x="1241" y="2507"/>
                </a:lnTo>
                <a:lnTo>
                  <a:pt x="1243" y="2511"/>
                </a:lnTo>
                <a:lnTo>
                  <a:pt x="1244" y="2515"/>
                </a:lnTo>
                <a:lnTo>
                  <a:pt x="1248" y="2525"/>
                </a:lnTo>
                <a:lnTo>
                  <a:pt x="1254" y="2543"/>
                </a:lnTo>
                <a:lnTo>
                  <a:pt x="1257" y="2548"/>
                </a:lnTo>
                <a:lnTo>
                  <a:pt x="1259" y="2554"/>
                </a:lnTo>
                <a:lnTo>
                  <a:pt x="1257" y="2558"/>
                </a:lnTo>
                <a:lnTo>
                  <a:pt x="1253" y="2558"/>
                </a:lnTo>
                <a:lnTo>
                  <a:pt x="1249" y="2552"/>
                </a:lnTo>
                <a:lnTo>
                  <a:pt x="1246" y="2548"/>
                </a:lnTo>
                <a:lnTo>
                  <a:pt x="1245" y="2543"/>
                </a:lnTo>
                <a:lnTo>
                  <a:pt x="1244" y="2533"/>
                </a:lnTo>
                <a:lnTo>
                  <a:pt x="1237" y="2532"/>
                </a:lnTo>
                <a:lnTo>
                  <a:pt x="1236" y="2525"/>
                </a:lnTo>
                <a:lnTo>
                  <a:pt x="1235" y="2518"/>
                </a:lnTo>
                <a:lnTo>
                  <a:pt x="1234" y="2511"/>
                </a:lnTo>
                <a:lnTo>
                  <a:pt x="1232" y="2507"/>
                </a:lnTo>
                <a:lnTo>
                  <a:pt x="1232" y="2501"/>
                </a:lnTo>
                <a:lnTo>
                  <a:pt x="1231" y="2497"/>
                </a:lnTo>
                <a:lnTo>
                  <a:pt x="1228" y="2493"/>
                </a:lnTo>
                <a:lnTo>
                  <a:pt x="1226" y="2489"/>
                </a:lnTo>
                <a:lnTo>
                  <a:pt x="1223" y="2485"/>
                </a:lnTo>
                <a:lnTo>
                  <a:pt x="1220" y="2479"/>
                </a:lnTo>
                <a:lnTo>
                  <a:pt x="1218" y="2474"/>
                </a:lnTo>
                <a:lnTo>
                  <a:pt x="1214" y="2468"/>
                </a:lnTo>
                <a:lnTo>
                  <a:pt x="1211" y="2467"/>
                </a:lnTo>
                <a:lnTo>
                  <a:pt x="1208" y="2471"/>
                </a:lnTo>
                <a:lnTo>
                  <a:pt x="1208" y="2476"/>
                </a:lnTo>
                <a:lnTo>
                  <a:pt x="1208" y="2481"/>
                </a:lnTo>
                <a:lnTo>
                  <a:pt x="1203" y="2483"/>
                </a:lnTo>
                <a:lnTo>
                  <a:pt x="1198" y="2482"/>
                </a:lnTo>
                <a:lnTo>
                  <a:pt x="1191" y="2478"/>
                </a:lnTo>
                <a:lnTo>
                  <a:pt x="1185" y="2479"/>
                </a:lnTo>
                <a:lnTo>
                  <a:pt x="1181" y="2485"/>
                </a:lnTo>
                <a:lnTo>
                  <a:pt x="1176" y="2490"/>
                </a:lnTo>
                <a:lnTo>
                  <a:pt x="1174" y="2493"/>
                </a:lnTo>
                <a:lnTo>
                  <a:pt x="1170" y="2501"/>
                </a:lnTo>
                <a:lnTo>
                  <a:pt x="1168" y="2506"/>
                </a:lnTo>
                <a:lnTo>
                  <a:pt x="1168" y="2511"/>
                </a:lnTo>
                <a:lnTo>
                  <a:pt x="1171" y="2515"/>
                </a:lnTo>
                <a:lnTo>
                  <a:pt x="1174" y="2521"/>
                </a:lnTo>
                <a:lnTo>
                  <a:pt x="1176" y="2525"/>
                </a:lnTo>
                <a:lnTo>
                  <a:pt x="1177" y="2529"/>
                </a:lnTo>
                <a:lnTo>
                  <a:pt x="1184" y="2532"/>
                </a:lnTo>
                <a:lnTo>
                  <a:pt x="1190" y="2535"/>
                </a:lnTo>
                <a:lnTo>
                  <a:pt x="1195" y="2536"/>
                </a:lnTo>
                <a:lnTo>
                  <a:pt x="1202" y="2539"/>
                </a:lnTo>
                <a:lnTo>
                  <a:pt x="1207" y="2541"/>
                </a:lnTo>
                <a:lnTo>
                  <a:pt x="1209" y="2544"/>
                </a:lnTo>
                <a:lnTo>
                  <a:pt x="1216" y="2547"/>
                </a:lnTo>
                <a:lnTo>
                  <a:pt x="1221" y="2547"/>
                </a:lnTo>
                <a:lnTo>
                  <a:pt x="1230" y="2550"/>
                </a:lnTo>
                <a:lnTo>
                  <a:pt x="1213" y="2557"/>
                </a:lnTo>
                <a:lnTo>
                  <a:pt x="1198" y="2557"/>
                </a:lnTo>
                <a:lnTo>
                  <a:pt x="1185" y="2548"/>
                </a:lnTo>
                <a:lnTo>
                  <a:pt x="1174" y="2537"/>
                </a:lnTo>
                <a:lnTo>
                  <a:pt x="1161" y="2546"/>
                </a:lnTo>
                <a:lnTo>
                  <a:pt x="1151" y="2552"/>
                </a:lnTo>
                <a:lnTo>
                  <a:pt x="1157" y="2569"/>
                </a:lnTo>
                <a:lnTo>
                  <a:pt x="1152" y="2594"/>
                </a:lnTo>
                <a:lnTo>
                  <a:pt x="1140" y="2602"/>
                </a:lnTo>
                <a:lnTo>
                  <a:pt x="1128" y="2608"/>
                </a:lnTo>
                <a:lnTo>
                  <a:pt x="1112" y="2613"/>
                </a:lnTo>
                <a:lnTo>
                  <a:pt x="1088" y="2623"/>
                </a:lnTo>
                <a:lnTo>
                  <a:pt x="1073" y="2624"/>
                </a:lnTo>
                <a:lnTo>
                  <a:pt x="1068" y="2642"/>
                </a:lnTo>
                <a:lnTo>
                  <a:pt x="1062" y="2656"/>
                </a:lnTo>
                <a:lnTo>
                  <a:pt x="1047" y="2655"/>
                </a:lnTo>
                <a:lnTo>
                  <a:pt x="1029" y="2649"/>
                </a:lnTo>
                <a:lnTo>
                  <a:pt x="1013" y="2637"/>
                </a:lnTo>
                <a:lnTo>
                  <a:pt x="1000" y="2628"/>
                </a:lnTo>
                <a:lnTo>
                  <a:pt x="985" y="2623"/>
                </a:lnTo>
                <a:lnTo>
                  <a:pt x="965" y="2612"/>
                </a:lnTo>
                <a:lnTo>
                  <a:pt x="945" y="2616"/>
                </a:lnTo>
                <a:lnTo>
                  <a:pt x="932" y="2628"/>
                </a:lnTo>
                <a:lnTo>
                  <a:pt x="944" y="2646"/>
                </a:lnTo>
                <a:lnTo>
                  <a:pt x="937" y="2660"/>
                </a:lnTo>
                <a:lnTo>
                  <a:pt x="923" y="2667"/>
                </a:lnTo>
                <a:lnTo>
                  <a:pt x="914" y="2680"/>
                </a:lnTo>
                <a:lnTo>
                  <a:pt x="895" y="2681"/>
                </a:lnTo>
                <a:lnTo>
                  <a:pt x="876" y="2684"/>
                </a:lnTo>
                <a:lnTo>
                  <a:pt x="870" y="2698"/>
                </a:lnTo>
                <a:lnTo>
                  <a:pt x="880" y="2732"/>
                </a:lnTo>
                <a:lnTo>
                  <a:pt x="854" y="2735"/>
                </a:lnTo>
                <a:lnTo>
                  <a:pt x="834" y="2739"/>
                </a:lnTo>
                <a:lnTo>
                  <a:pt x="816" y="2731"/>
                </a:lnTo>
                <a:lnTo>
                  <a:pt x="801" y="2729"/>
                </a:lnTo>
                <a:lnTo>
                  <a:pt x="774" y="2740"/>
                </a:lnTo>
                <a:lnTo>
                  <a:pt x="766" y="2725"/>
                </a:lnTo>
                <a:lnTo>
                  <a:pt x="752" y="2716"/>
                </a:lnTo>
                <a:lnTo>
                  <a:pt x="748" y="2699"/>
                </a:lnTo>
                <a:lnTo>
                  <a:pt x="729" y="2699"/>
                </a:lnTo>
                <a:lnTo>
                  <a:pt x="708" y="2704"/>
                </a:lnTo>
                <a:lnTo>
                  <a:pt x="691" y="2707"/>
                </a:lnTo>
                <a:lnTo>
                  <a:pt x="676" y="2722"/>
                </a:lnTo>
                <a:lnTo>
                  <a:pt x="665" y="2738"/>
                </a:lnTo>
                <a:lnTo>
                  <a:pt x="654" y="2749"/>
                </a:lnTo>
                <a:lnTo>
                  <a:pt x="651" y="2786"/>
                </a:lnTo>
                <a:lnTo>
                  <a:pt x="648" y="2807"/>
                </a:lnTo>
                <a:lnTo>
                  <a:pt x="637" y="2825"/>
                </a:lnTo>
                <a:lnTo>
                  <a:pt x="627" y="2838"/>
                </a:lnTo>
                <a:lnTo>
                  <a:pt x="619" y="2854"/>
                </a:lnTo>
                <a:lnTo>
                  <a:pt x="605" y="2852"/>
                </a:lnTo>
                <a:lnTo>
                  <a:pt x="594" y="2869"/>
                </a:lnTo>
                <a:lnTo>
                  <a:pt x="576" y="2879"/>
                </a:lnTo>
                <a:lnTo>
                  <a:pt x="557" y="2881"/>
                </a:lnTo>
                <a:lnTo>
                  <a:pt x="540" y="2873"/>
                </a:lnTo>
                <a:lnTo>
                  <a:pt x="528" y="2865"/>
                </a:lnTo>
                <a:lnTo>
                  <a:pt x="521" y="2847"/>
                </a:lnTo>
                <a:lnTo>
                  <a:pt x="506" y="2829"/>
                </a:lnTo>
                <a:lnTo>
                  <a:pt x="507" y="2815"/>
                </a:lnTo>
                <a:lnTo>
                  <a:pt x="515" y="2793"/>
                </a:lnTo>
                <a:lnTo>
                  <a:pt x="530" y="2782"/>
                </a:lnTo>
                <a:lnTo>
                  <a:pt x="544" y="2767"/>
                </a:lnTo>
                <a:lnTo>
                  <a:pt x="562" y="2765"/>
                </a:lnTo>
                <a:lnTo>
                  <a:pt x="577" y="2780"/>
                </a:lnTo>
                <a:lnTo>
                  <a:pt x="599" y="2789"/>
                </a:lnTo>
                <a:lnTo>
                  <a:pt x="598" y="2768"/>
                </a:lnTo>
                <a:lnTo>
                  <a:pt x="584" y="2757"/>
                </a:lnTo>
                <a:lnTo>
                  <a:pt x="585" y="2738"/>
                </a:lnTo>
                <a:lnTo>
                  <a:pt x="597" y="2724"/>
                </a:lnTo>
                <a:lnTo>
                  <a:pt x="613" y="2703"/>
                </a:lnTo>
                <a:lnTo>
                  <a:pt x="626" y="2680"/>
                </a:lnTo>
                <a:lnTo>
                  <a:pt x="632" y="2651"/>
                </a:lnTo>
                <a:lnTo>
                  <a:pt x="636" y="2630"/>
                </a:lnTo>
                <a:lnTo>
                  <a:pt x="619" y="2617"/>
                </a:lnTo>
                <a:lnTo>
                  <a:pt x="600" y="2613"/>
                </a:lnTo>
                <a:lnTo>
                  <a:pt x="572" y="2608"/>
                </a:lnTo>
                <a:lnTo>
                  <a:pt x="571" y="2588"/>
                </a:lnTo>
                <a:lnTo>
                  <a:pt x="574" y="2572"/>
                </a:lnTo>
                <a:lnTo>
                  <a:pt x="571" y="2550"/>
                </a:lnTo>
                <a:lnTo>
                  <a:pt x="571" y="2517"/>
                </a:lnTo>
                <a:lnTo>
                  <a:pt x="567" y="2496"/>
                </a:lnTo>
                <a:lnTo>
                  <a:pt x="540" y="2504"/>
                </a:lnTo>
                <a:lnTo>
                  <a:pt x="522" y="2510"/>
                </a:lnTo>
                <a:lnTo>
                  <a:pt x="507" y="2510"/>
                </a:lnTo>
                <a:lnTo>
                  <a:pt x="493" y="2503"/>
                </a:lnTo>
                <a:lnTo>
                  <a:pt x="489" y="2488"/>
                </a:lnTo>
                <a:lnTo>
                  <a:pt x="473" y="2476"/>
                </a:lnTo>
                <a:lnTo>
                  <a:pt x="469" y="2457"/>
                </a:lnTo>
                <a:lnTo>
                  <a:pt x="476" y="2434"/>
                </a:lnTo>
                <a:lnTo>
                  <a:pt x="474" y="2416"/>
                </a:lnTo>
                <a:lnTo>
                  <a:pt x="471" y="2399"/>
                </a:lnTo>
                <a:lnTo>
                  <a:pt x="462" y="2385"/>
                </a:lnTo>
                <a:lnTo>
                  <a:pt x="459" y="2369"/>
                </a:lnTo>
                <a:lnTo>
                  <a:pt x="450" y="2381"/>
                </a:lnTo>
                <a:lnTo>
                  <a:pt x="439" y="2400"/>
                </a:lnTo>
                <a:lnTo>
                  <a:pt x="419" y="2395"/>
                </a:lnTo>
                <a:lnTo>
                  <a:pt x="425" y="2377"/>
                </a:lnTo>
                <a:lnTo>
                  <a:pt x="429" y="2359"/>
                </a:lnTo>
                <a:lnTo>
                  <a:pt x="427" y="2341"/>
                </a:lnTo>
                <a:lnTo>
                  <a:pt x="418" y="2354"/>
                </a:lnTo>
                <a:lnTo>
                  <a:pt x="401" y="2358"/>
                </a:lnTo>
                <a:lnTo>
                  <a:pt x="386" y="2354"/>
                </a:lnTo>
                <a:lnTo>
                  <a:pt x="372" y="2356"/>
                </a:lnTo>
                <a:lnTo>
                  <a:pt x="363" y="2378"/>
                </a:lnTo>
                <a:lnTo>
                  <a:pt x="353" y="2391"/>
                </a:lnTo>
                <a:lnTo>
                  <a:pt x="331" y="2403"/>
                </a:lnTo>
                <a:lnTo>
                  <a:pt x="317" y="2414"/>
                </a:lnTo>
                <a:lnTo>
                  <a:pt x="293" y="2417"/>
                </a:lnTo>
                <a:lnTo>
                  <a:pt x="270" y="2420"/>
                </a:lnTo>
                <a:lnTo>
                  <a:pt x="249" y="2434"/>
                </a:lnTo>
                <a:lnTo>
                  <a:pt x="236" y="2441"/>
                </a:lnTo>
                <a:lnTo>
                  <a:pt x="221" y="2452"/>
                </a:lnTo>
                <a:lnTo>
                  <a:pt x="229" y="2430"/>
                </a:lnTo>
                <a:lnTo>
                  <a:pt x="221" y="2418"/>
                </a:lnTo>
                <a:lnTo>
                  <a:pt x="222" y="2400"/>
                </a:lnTo>
                <a:lnTo>
                  <a:pt x="196" y="2388"/>
                </a:lnTo>
                <a:lnTo>
                  <a:pt x="183" y="2385"/>
                </a:lnTo>
                <a:lnTo>
                  <a:pt x="156" y="2381"/>
                </a:lnTo>
                <a:lnTo>
                  <a:pt x="128" y="2374"/>
                </a:lnTo>
                <a:lnTo>
                  <a:pt x="129" y="2394"/>
                </a:lnTo>
                <a:lnTo>
                  <a:pt x="114" y="2417"/>
                </a:lnTo>
                <a:lnTo>
                  <a:pt x="101" y="2428"/>
                </a:lnTo>
                <a:lnTo>
                  <a:pt x="74" y="2418"/>
                </a:lnTo>
                <a:lnTo>
                  <a:pt x="58" y="2409"/>
                </a:lnTo>
                <a:lnTo>
                  <a:pt x="51" y="2388"/>
                </a:lnTo>
                <a:lnTo>
                  <a:pt x="68" y="2369"/>
                </a:lnTo>
                <a:lnTo>
                  <a:pt x="72" y="2349"/>
                </a:lnTo>
                <a:lnTo>
                  <a:pt x="59" y="2330"/>
                </a:lnTo>
                <a:lnTo>
                  <a:pt x="53" y="2301"/>
                </a:lnTo>
                <a:lnTo>
                  <a:pt x="51" y="2286"/>
                </a:lnTo>
                <a:lnTo>
                  <a:pt x="50" y="2271"/>
                </a:lnTo>
                <a:lnTo>
                  <a:pt x="62" y="2258"/>
                </a:lnTo>
                <a:lnTo>
                  <a:pt x="72" y="2261"/>
                </a:lnTo>
                <a:lnTo>
                  <a:pt x="81" y="2264"/>
                </a:lnTo>
                <a:lnTo>
                  <a:pt x="93" y="2284"/>
                </a:lnTo>
                <a:lnTo>
                  <a:pt x="102" y="2302"/>
                </a:lnTo>
                <a:lnTo>
                  <a:pt x="113" y="2312"/>
                </a:lnTo>
                <a:lnTo>
                  <a:pt x="134" y="2320"/>
                </a:lnTo>
                <a:lnTo>
                  <a:pt x="157" y="2318"/>
                </a:lnTo>
                <a:lnTo>
                  <a:pt x="175" y="2312"/>
                </a:lnTo>
                <a:lnTo>
                  <a:pt x="191" y="2322"/>
                </a:lnTo>
                <a:lnTo>
                  <a:pt x="203" y="2345"/>
                </a:lnTo>
                <a:lnTo>
                  <a:pt x="208" y="2359"/>
                </a:lnTo>
                <a:lnTo>
                  <a:pt x="221" y="2367"/>
                </a:lnTo>
                <a:lnTo>
                  <a:pt x="230" y="2349"/>
                </a:lnTo>
                <a:lnTo>
                  <a:pt x="228" y="2334"/>
                </a:lnTo>
                <a:lnTo>
                  <a:pt x="217" y="2309"/>
                </a:lnTo>
                <a:lnTo>
                  <a:pt x="215" y="2289"/>
                </a:lnTo>
                <a:lnTo>
                  <a:pt x="235" y="2265"/>
                </a:lnTo>
                <a:lnTo>
                  <a:pt x="249" y="2251"/>
                </a:lnTo>
                <a:lnTo>
                  <a:pt x="252" y="2233"/>
                </a:lnTo>
                <a:lnTo>
                  <a:pt x="245" y="2219"/>
                </a:lnTo>
                <a:lnTo>
                  <a:pt x="234" y="2207"/>
                </a:lnTo>
                <a:lnTo>
                  <a:pt x="219" y="2218"/>
                </a:lnTo>
                <a:lnTo>
                  <a:pt x="212" y="2232"/>
                </a:lnTo>
                <a:lnTo>
                  <a:pt x="196" y="2228"/>
                </a:lnTo>
                <a:lnTo>
                  <a:pt x="175" y="2200"/>
                </a:lnTo>
                <a:lnTo>
                  <a:pt x="150" y="2189"/>
                </a:lnTo>
                <a:lnTo>
                  <a:pt x="133" y="2199"/>
                </a:lnTo>
                <a:lnTo>
                  <a:pt x="118" y="2210"/>
                </a:lnTo>
                <a:lnTo>
                  <a:pt x="101" y="2221"/>
                </a:lnTo>
                <a:lnTo>
                  <a:pt x="83" y="2214"/>
                </a:lnTo>
                <a:lnTo>
                  <a:pt x="55" y="2202"/>
                </a:lnTo>
                <a:lnTo>
                  <a:pt x="42" y="2186"/>
                </a:lnTo>
                <a:lnTo>
                  <a:pt x="37" y="2168"/>
                </a:lnTo>
                <a:lnTo>
                  <a:pt x="64" y="2150"/>
                </a:lnTo>
                <a:lnTo>
                  <a:pt x="42" y="2130"/>
                </a:lnTo>
                <a:lnTo>
                  <a:pt x="21" y="2121"/>
                </a:lnTo>
                <a:lnTo>
                  <a:pt x="9" y="2101"/>
                </a:lnTo>
                <a:lnTo>
                  <a:pt x="2" y="2083"/>
                </a:lnTo>
                <a:lnTo>
                  <a:pt x="0" y="2063"/>
                </a:lnTo>
                <a:lnTo>
                  <a:pt x="3" y="2048"/>
                </a:lnTo>
                <a:lnTo>
                  <a:pt x="4" y="2032"/>
                </a:lnTo>
                <a:lnTo>
                  <a:pt x="7" y="2015"/>
                </a:lnTo>
                <a:lnTo>
                  <a:pt x="18" y="1989"/>
                </a:lnTo>
                <a:lnTo>
                  <a:pt x="25" y="1975"/>
                </a:lnTo>
                <a:lnTo>
                  <a:pt x="28" y="1943"/>
                </a:lnTo>
                <a:lnTo>
                  <a:pt x="9" y="1917"/>
                </a:lnTo>
                <a:lnTo>
                  <a:pt x="13" y="1900"/>
                </a:lnTo>
                <a:lnTo>
                  <a:pt x="25" y="1889"/>
                </a:lnTo>
                <a:lnTo>
                  <a:pt x="51" y="1900"/>
                </a:lnTo>
                <a:lnTo>
                  <a:pt x="64" y="1909"/>
                </a:lnTo>
                <a:lnTo>
                  <a:pt x="78" y="1922"/>
                </a:lnTo>
                <a:lnTo>
                  <a:pt x="97" y="1916"/>
                </a:lnTo>
                <a:lnTo>
                  <a:pt x="114" y="1910"/>
                </a:lnTo>
                <a:lnTo>
                  <a:pt x="123" y="1893"/>
                </a:lnTo>
                <a:lnTo>
                  <a:pt x="133" y="1880"/>
                </a:lnTo>
                <a:lnTo>
                  <a:pt x="146" y="1867"/>
                </a:lnTo>
                <a:lnTo>
                  <a:pt x="150" y="1848"/>
                </a:lnTo>
                <a:lnTo>
                  <a:pt x="143" y="1820"/>
                </a:lnTo>
                <a:lnTo>
                  <a:pt x="134" y="1805"/>
                </a:lnTo>
                <a:lnTo>
                  <a:pt x="122" y="1795"/>
                </a:lnTo>
                <a:lnTo>
                  <a:pt x="108" y="1773"/>
                </a:lnTo>
                <a:lnTo>
                  <a:pt x="100" y="1761"/>
                </a:lnTo>
                <a:lnTo>
                  <a:pt x="91" y="1740"/>
                </a:lnTo>
                <a:lnTo>
                  <a:pt x="96" y="1723"/>
                </a:lnTo>
                <a:lnTo>
                  <a:pt x="93" y="1690"/>
                </a:lnTo>
                <a:lnTo>
                  <a:pt x="99" y="1672"/>
                </a:lnTo>
                <a:lnTo>
                  <a:pt x="125" y="1661"/>
                </a:lnTo>
                <a:lnTo>
                  <a:pt x="125" y="1645"/>
                </a:lnTo>
                <a:lnTo>
                  <a:pt x="118" y="1629"/>
                </a:lnTo>
                <a:lnTo>
                  <a:pt x="109" y="1610"/>
                </a:lnTo>
                <a:lnTo>
                  <a:pt x="93" y="1583"/>
                </a:lnTo>
                <a:lnTo>
                  <a:pt x="108" y="1573"/>
                </a:lnTo>
                <a:lnTo>
                  <a:pt x="123" y="1559"/>
                </a:lnTo>
                <a:lnTo>
                  <a:pt x="145" y="1551"/>
                </a:lnTo>
                <a:lnTo>
                  <a:pt x="165" y="1547"/>
                </a:lnTo>
                <a:lnTo>
                  <a:pt x="183" y="1542"/>
                </a:lnTo>
                <a:lnTo>
                  <a:pt x="198" y="1547"/>
                </a:lnTo>
                <a:lnTo>
                  <a:pt x="220" y="1549"/>
                </a:lnTo>
                <a:lnTo>
                  <a:pt x="239" y="1549"/>
                </a:lnTo>
                <a:lnTo>
                  <a:pt x="259" y="1549"/>
                </a:lnTo>
                <a:lnTo>
                  <a:pt x="280" y="1536"/>
                </a:lnTo>
                <a:lnTo>
                  <a:pt x="280" y="1519"/>
                </a:lnTo>
                <a:lnTo>
                  <a:pt x="275" y="1501"/>
                </a:lnTo>
                <a:lnTo>
                  <a:pt x="270" y="1487"/>
                </a:lnTo>
                <a:lnTo>
                  <a:pt x="266" y="1471"/>
                </a:lnTo>
                <a:lnTo>
                  <a:pt x="271" y="1437"/>
                </a:lnTo>
                <a:lnTo>
                  <a:pt x="286" y="1424"/>
                </a:lnTo>
                <a:lnTo>
                  <a:pt x="311" y="1410"/>
                </a:lnTo>
                <a:lnTo>
                  <a:pt x="300" y="1388"/>
                </a:lnTo>
                <a:lnTo>
                  <a:pt x="268" y="1388"/>
                </a:lnTo>
                <a:lnTo>
                  <a:pt x="251" y="1389"/>
                </a:lnTo>
                <a:lnTo>
                  <a:pt x="233" y="1386"/>
                </a:lnTo>
                <a:lnTo>
                  <a:pt x="215" y="1381"/>
                </a:lnTo>
                <a:lnTo>
                  <a:pt x="196" y="1375"/>
                </a:lnTo>
                <a:lnTo>
                  <a:pt x="183" y="1364"/>
                </a:lnTo>
                <a:lnTo>
                  <a:pt x="173" y="1342"/>
                </a:lnTo>
                <a:lnTo>
                  <a:pt x="196" y="1335"/>
                </a:lnTo>
                <a:lnTo>
                  <a:pt x="212" y="1335"/>
                </a:lnTo>
                <a:lnTo>
                  <a:pt x="235" y="1324"/>
                </a:lnTo>
                <a:lnTo>
                  <a:pt x="257" y="1301"/>
                </a:lnTo>
                <a:lnTo>
                  <a:pt x="258" y="1283"/>
                </a:lnTo>
                <a:lnTo>
                  <a:pt x="262" y="1262"/>
                </a:lnTo>
                <a:lnTo>
                  <a:pt x="249" y="1244"/>
                </a:lnTo>
                <a:lnTo>
                  <a:pt x="265" y="1229"/>
                </a:lnTo>
                <a:lnTo>
                  <a:pt x="275" y="1218"/>
                </a:lnTo>
                <a:lnTo>
                  <a:pt x="275" y="1201"/>
                </a:lnTo>
                <a:lnTo>
                  <a:pt x="275" y="1175"/>
                </a:lnTo>
                <a:lnTo>
                  <a:pt x="277" y="1142"/>
                </a:lnTo>
                <a:lnTo>
                  <a:pt x="277" y="1127"/>
                </a:lnTo>
                <a:lnTo>
                  <a:pt x="272" y="1103"/>
                </a:lnTo>
                <a:lnTo>
                  <a:pt x="262" y="1086"/>
                </a:lnTo>
                <a:lnTo>
                  <a:pt x="244" y="1078"/>
                </a:lnTo>
                <a:lnTo>
                  <a:pt x="248" y="1053"/>
                </a:lnTo>
                <a:lnTo>
                  <a:pt x="262" y="1035"/>
                </a:lnTo>
                <a:lnTo>
                  <a:pt x="284" y="998"/>
                </a:lnTo>
                <a:lnTo>
                  <a:pt x="293" y="981"/>
                </a:lnTo>
                <a:lnTo>
                  <a:pt x="314" y="972"/>
                </a:lnTo>
                <a:lnTo>
                  <a:pt x="335" y="961"/>
                </a:lnTo>
                <a:lnTo>
                  <a:pt x="332" y="940"/>
                </a:lnTo>
                <a:lnTo>
                  <a:pt x="319" y="923"/>
                </a:lnTo>
                <a:lnTo>
                  <a:pt x="307" y="918"/>
                </a:lnTo>
                <a:lnTo>
                  <a:pt x="289" y="914"/>
                </a:lnTo>
                <a:lnTo>
                  <a:pt x="290" y="899"/>
                </a:lnTo>
                <a:lnTo>
                  <a:pt x="293" y="868"/>
                </a:lnTo>
                <a:lnTo>
                  <a:pt x="299" y="850"/>
                </a:lnTo>
                <a:lnTo>
                  <a:pt x="303" y="831"/>
                </a:lnTo>
                <a:lnTo>
                  <a:pt x="308" y="817"/>
                </a:lnTo>
                <a:lnTo>
                  <a:pt x="308" y="791"/>
                </a:lnTo>
                <a:lnTo>
                  <a:pt x="316" y="773"/>
                </a:lnTo>
                <a:lnTo>
                  <a:pt x="336" y="749"/>
                </a:lnTo>
                <a:lnTo>
                  <a:pt x="319" y="731"/>
                </a:lnTo>
                <a:lnTo>
                  <a:pt x="319" y="708"/>
                </a:lnTo>
                <a:lnTo>
                  <a:pt x="327" y="690"/>
                </a:lnTo>
                <a:lnTo>
                  <a:pt x="328" y="669"/>
                </a:lnTo>
                <a:lnTo>
                  <a:pt x="328" y="647"/>
                </a:lnTo>
                <a:lnTo>
                  <a:pt x="325" y="621"/>
                </a:lnTo>
                <a:lnTo>
                  <a:pt x="318" y="601"/>
                </a:lnTo>
                <a:close/>
              </a:path>
            </a:pathLst>
          </a:custGeom>
          <a:no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67" name="Freeform 20"/>
          <p:cNvSpPr>
            <a:spLocks/>
          </p:cNvSpPr>
          <p:nvPr/>
        </p:nvSpPr>
        <p:spPr bwMode="auto">
          <a:xfrm>
            <a:off x="6146011" y="4339452"/>
            <a:ext cx="9525" cy="8002"/>
          </a:xfrm>
          <a:custGeom>
            <a:avLst/>
            <a:gdLst>
              <a:gd name="T0" fmla="*/ 0 w 22"/>
              <a:gd name="T1" fmla="*/ 0 h 17"/>
              <a:gd name="T2" fmla="*/ 2147483647 w 22"/>
              <a:gd name="T3" fmla="*/ 2147483647 h 17"/>
              <a:gd name="T4" fmla="*/ 2147483647 w 22"/>
              <a:gd name="T5" fmla="*/ 2147483647 h 17"/>
              <a:gd name="T6" fmla="*/ 2147483647 w 22"/>
              <a:gd name="T7" fmla="*/ 2147483647 h 17"/>
              <a:gd name="T8" fmla="*/ 0 w 22"/>
              <a:gd name="T9" fmla="*/ 0 h 17"/>
              <a:gd name="T10" fmla="*/ 0 60000 65536"/>
              <a:gd name="T11" fmla="*/ 0 60000 65536"/>
              <a:gd name="T12" fmla="*/ 0 60000 65536"/>
              <a:gd name="T13" fmla="*/ 0 60000 65536"/>
              <a:gd name="T14" fmla="*/ 0 60000 65536"/>
              <a:gd name="T15" fmla="*/ 0 w 22"/>
              <a:gd name="T16" fmla="*/ 0 h 17"/>
              <a:gd name="T17" fmla="*/ 22 w 22"/>
              <a:gd name="T18" fmla="*/ 17 h 17"/>
            </a:gdLst>
            <a:ahLst/>
            <a:cxnLst>
              <a:cxn ang="T10">
                <a:pos x="T0" y="T1"/>
              </a:cxn>
              <a:cxn ang="T11">
                <a:pos x="T2" y="T3"/>
              </a:cxn>
              <a:cxn ang="T12">
                <a:pos x="T4" y="T5"/>
              </a:cxn>
              <a:cxn ang="T13">
                <a:pos x="T6" y="T7"/>
              </a:cxn>
              <a:cxn ang="T14">
                <a:pos x="T8" y="T9"/>
              </a:cxn>
            </a:cxnLst>
            <a:rect l="T15" t="T16" r="T17" b="T18"/>
            <a:pathLst>
              <a:path w="22" h="17">
                <a:moveTo>
                  <a:pt x="0" y="0"/>
                </a:moveTo>
                <a:lnTo>
                  <a:pt x="22" y="3"/>
                </a:lnTo>
                <a:lnTo>
                  <a:pt x="17" y="17"/>
                </a:lnTo>
                <a:lnTo>
                  <a:pt x="3" y="13"/>
                </a:lnTo>
                <a:lnTo>
                  <a:pt x="0" y="0"/>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68" name="Freeform 21"/>
          <p:cNvSpPr>
            <a:spLocks/>
          </p:cNvSpPr>
          <p:nvPr/>
        </p:nvSpPr>
        <p:spPr bwMode="auto">
          <a:xfrm>
            <a:off x="6121009" y="4362121"/>
            <a:ext cx="35719" cy="121354"/>
          </a:xfrm>
          <a:custGeom>
            <a:avLst/>
            <a:gdLst>
              <a:gd name="T0" fmla="*/ 2147483647 w 85"/>
              <a:gd name="T1" fmla="*/ 0 h 272"/>
              <a:gd name="T2" fmla="*/ 2147483647 w 85"/>
              <a:gd name="T3" fmla="*/ 2147483647 h 272"/>
              <a:gd name="T4" fmla="*/ 2147483647 w 85"/>
              <a:gd name="T5" fmla="*/ 2147483647 h 272"/>
              <a:gd name="T6" fmla="*/ 2147483647 w 85"/>
              <a:gd name="T7" fmla="*/ 2147483647 h 272"/>
              <a:gd name="T8" fmla="*/ 2147483647 w 85"/>
              <a:gd name="T9" fmla="*/ 2147483647 h 272"/>
              <a:gd name="T10" fmla="*/ 2147483647 w 85"/>
              <a:gd name="T11" fmla="*/ 2147483647 h 272"/>
              <a:gd name="T12" fmla="*/ 2147483647 w 85"/>
              <a:gd name="T13" fmla="*/ 2147483647 h 272"/>
              <a:gd name="T14" fmla="*/ 2147483647 w 85"/>
              <a:gd name="T15" fmla="*/ 2147483647 h 272"/>
              <a:gd name="T16" fmla="*/ 2147483647 w 85"/>
              <a:gd name="T17" fmla="*/ 2147483647 h 272"/>
              <a:gd name="T18" fmla="*/ 2147483647 w 85"/>
              <a:gd name="T19" fmla="*/ 2147483647 h 272"/>
              <a:gd name="T20" fmla="*/ 2147483647 w 85"/>
              <a:gd name="T21" fmla="*/ 2147483647 h 272"/>
              <a:gd name="T22" fmla="*/ 2147483647 w 85"/>
              <a:gd name="T23" fmla="*/ 2147483647 h 272"/>
              <a:gd name="T24" fmla="*/ 2147483647 w 85"/>
              <a:gd name="T25" fmla="*/ 2147483647 h 272"/>
              <a:gd name="T26" fmla="*/ 2147483647 w 85"/>
              <a:gd name="T27" fmla="*/ 2147483647 h 272"/>
              <a:gd name="T28" fmla="*/ 2147483647 w 85"/>
              <a:gd name="T29" fmla="*/ 2147483647 h 272"/>
              <a:gd name="T30" fmla="*/ 2147483647 w 85"/>
              <a:gd name="T31" fmla="*/ 2147483647 h 272"/>
              <a:gd name="T32" fmla="*/ 2147483647 w 85"/>
              <a:gd name="T33" fmla="*/ 2147483647 h 272"/>
              <a:gd name="T34" fmla="*/ 2147483647 w 85"/>
              <a:gd name="T35" fmla="*/ 2147483647 h 272"/>
              <a:gd name="T36" fmla="*/ 2147483647 w 85"/>
              <a:gd name="T37" fmla="*/ 2147483647 h 272"/>
              <a:gd name="T38" fmla="*/ 2147483647 w 85"/>
              <a:gd name="T39" fmla="*/ 2147483647 h 272"/>
              <a:gd name="T40" fmla="*/ 2147483647 w 85"/>
              <a:gd name="T41" fmla="*/ 2147483647 h 272"/>
              <a:gd name="T42" fmla="*/ 2147483647 w 85"/>
              <a:gd name="T43" fmla="*/ 2147483647 h 272"/>
              <a:gd name="T44" fmla="*/ 2147483647 w 85"/>
              <a:gd name="T45" fmla="*/ 2147483647 h 272"/>
              <a:gd name="T46" fmla="*/ 2147483647 w 85"/>
              <a:gd name="T47" fmla="*/ 2147483647 h 272"/>
              <a:gd name="T48" fmla="*/ 2147483647 w 85"/>
              <a:gd name="T49" fmla="*/ 2147483647 h 272"/>
              <a:gd name="T50" fmla="*/ 2147483647 w 85"/>
              <a:gd name="T51" fmla="*/ 2147483647 h 272"/>
              <a:gd name="T52" fmla="*/ 2147483647 w 85"/>
              <a:gd name="T53" fmla="*/ 2147483647 h 272"/>
              <a:gd name="T54" fmla="*/ 0 w 85"/>
              <a:gd name="T55" fmla="*/ 2147483647 h 272"/>
              <a:gd name="T56" fmla="*/ 2147483647 w 85"/>
              <a:gd name="T57" fmla="*/ 2147483647 h 272"/>
              <a:gd name="T58" fmla="*/ 2147483647 w 85"/>
              <a:gd name="T59" fmla="*/ 2147483647 h 272"/>
              <a:gd name="T60" fmla="*/ 2147483647 w 85"/>
              <a:gd name="T61" fmla="*/ 2147483647 h 272"/>
              <a:gd name="T62" fmla="*/ 2147483647 w 85"/>
              <a:gd name="T63" fmla="*/ 2147483647 h 272"/>
              <a:gd name="T64" fmla="*/ 0 w 85"/>
              <a:gd name="T65" fmla="*/ 2147483647 h 272"/>
              <a:gd name="T66" fmla="*/ 2147483647 w 85"/>
              <a:gd name="T67" fmla="*/ 2147483647 h 272"/>
              <a:gd name="T68" fmla="*/ 2147483647 w 85"/>
              <a:gd name="T69" fmla="*/ 2147483647 h 272"/>
              <a:gd name="T70" fmla="*/ 2147483647 w 85"/>
              <a:gd name="T71" fmla="*/ 2147483647 h 272"/>
              <a:gd name="T72" fmla="*/ 2147483647 w 85"/>
              <a:gd name="T73" fmla="*/ 2147483647 h 272"/>
              <a:gd name="T74" fmla="*/ 2147483647 w 85"/>
              <a:gd name="T75" fmla="*/ 2147483647 h 272"/>
              <a:gd name="T76" fmla="*/ 2147483647 w 85"/>
              <a:gd name="T77" fmla="*/ 2147483647 h 272"/>
              <a:gd name="T78" fmla="*/ 2147483647 w 85"/>
              <a:gd name="T79" fmla="*/ 2147483647 h 272"/>
              <a:gd name="T80" fmla="*/ 2147483647 w 85"/>
              <a:gd name="T81" fmla="*/ 2147483647 h 272"/>
              <a:gd name="T82" fmla="*/ 2147483647 w 85"/>
              <a:gd name="T83" fmla="*/ 2147483647 h 272"/>
              <a:gd name="T84" fmla="*/ 2147483647 w 85"/>
              <a:gd name="T85" fmla="*/ 2147483647 h 272"/>
              <a:gd name="T86" fmla="*/ 2147483647 w 85"/>
              <a:gd name="T87" fmla="*/ 0 h 272"/>
              <a:gd name="T88" fmla="*/ 2147483647 w 85"/>
              <a:gd name="T89" fmla="*/ 0 h 27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85"/>
              <a:gd name="T136" fmla="*/ 0 h 272"/>
              <a:gd name="T137" fmla="*/ 85 w 85"/>
              <a:gd name="T138" fmla="*/ 272 h 272"/>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85" h="272">
                <a:moveTo>
                  <a:pt x="72" y="0"/>
                </a:moveTo>
                <a:lnTo>
                  <a:pt x="77" y="12"/>
                </a:lnTo>
                <a:lnTo>
                  <a:pt x="83" y="30"/>
                </a:lnTo>
                <a:lnTo>
                  <a:pt x="74" y="48"/>
                </a:lnTo>
                <a:lnTo>
                  <a:pt x="82" y="61"/>
                </a:lnTo>
                <a:lnTo>
                  <a:pt x="78" y="73"/>
                </a:lnTo>
                <a:lnTo>
                  <a:pt x="68" y="83"/>
                </a:lnTo>
                <a:lnTo>
                  <a:pt x="58" y="92"/>
                </a:lnTo>
                <a:lnTo>
                  <a:pt x="60" y="106"/>
                </a:lnTo>
                <a:lnTo>
                  <a:pt x="73" y="108"/>
                </a:lnTo>
                <a:lnTo>
                  <a:pt x="85" y="117"/>
                </a:lnTo>
                <a:lnTo>
                  <a:pt x="83" y="135"/>
                </a:lnTo>
                <a:lnTo>
                  <a:pt x="81" y="152"/>
                </a:lnTo>
                <a:lnTo>
                  <a:pt x="79" y="166"/>
                </a:lnTo>
                <a:lnTo>
                  <a:pt x="77" y="180"/>
                </a:lnTo>
                <a:lnTo>
                  <a:pt x="78" y="192"/>
                </a:lnTo>
                <a:lnTo>
                  <a:pt x="64" y="195"/>
                </a:lnTo>
                <a:lnTo>
                  <a:pt x="54" y="181"/>
                </a:lnTo>
                <a:lnTo>
                  <a:pt x="37" y="189"/>
                </a:lnTo>
                <a:lnTo>
                  <a:pt x="34" y="203"/>
                </a:lnTo>
                <a:lnTo>
                  <a:pt x="41" y="217"/>
                </a:lnTo>
                <a:lnTo>
                  <a:pt x="41" y="235"/>
                </a:lnTo>
                <a:lnTo>
                  <a:pt x="26" y="246"/>
                </a:lnTo>
                <a:lnTo>
                  <a:pt x="25" y="260"/>
                </a:lnTo>
                <a:lnTo>
                  <a:pt x="18" y="272"/>
                </a:lnTo>
                <a:lnTo>
                  <a:pt x="8" y="261"/>
                </a:lnTo>
                <a:lnTo>
                  <a:pt x="5" y="246"/>
                </a:lnTo>
                <a:lnTo>
                  <a:pt x="0" y="235"/>
                </a:lnTo>
                <a:lnTo>
                  <a:pt x="8" y="221"/>
                </a:lnTo>
                <a:lnTo>
                  <a:pt x="2" y="202"/>
                </a:lnTo>
                <a:lnTo>
                  <a:pt x="2" y="184"/>
                </a:lnTo>
                <a:lnTo>
                  <a:pt x="4" y="166"/>
                </a:lnTo>
                <a:lnTo>
                  <a:pt x="0" y="146"/>
                </a:lnTo>
                <a:lnTo>
                  <a:pt x="7" y="127"/>
                </a:lnTo>
                <a:lnTo>
                  <a:pt x="12" y="113"/>
                </a:lnTo>
                <a:lnTo>
                  <a:pt x="9" y="101"/>
                </a:lnTo>
                <a:lnTo>
                  <a:pt x="5" y="87"/>
                </a:lnTo>
                <a:lnTo>
                  <a:pt x="9" y="72"/>
                </a:lnTo>
                <a:lnTo>
                  <a:pt x="19" y="59"/>
                </a:lnTo>
                <a:lnTo>
                  <a:pt x="26" y="41"/>
                </a:lnTo>
                <a:lnTo>
                  <a:pt x="31" y="26"/>
                </a:lnTo>
                <a:lnTo>
                  <a:pt x="37" y="15"/>
                </a:lnTo>
                <a:lnTo>
                  <a:pt x="53" y="11"/>
                </a:lnTo>
                <a:lnTo>
                  <a:pt x="63" y="0"/>
                </a:lnTo>
                <a:lnTo>
                  <a:pt x="72" y="0"/>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69" name="Freeform 22"/>
          <p:cNvSpPr>
            <a:spLocks/>
          </p:cNvSpPr>
          <p:nvPr/>
        </p:nvSpPr>
        <p:spPr bwMode="auto">
          <a:xfrm>
            <a:off x="6344846" y="4364790"/>
            <a:ext cx="9525" cy="6667"/>
          </a:xfrm>
          <a:custGeom>
            <a:avLst/>
            <a:gdLst>
              <a:gd name="T0" fmla="*/ 2147483647 w 23"/>
              <a:gd name="T1" fmla="*/ 2147483647 h 17"/>
              <a:gd name="T2" fmla="*/ 0 w 23"/>
              <a:gd name="T3" fmla="*/ 2147483647 h 17"/>
              <a:gd name="T4" fmla="*/ 2147483647 w 23"/>
              <a:gd name="T5" fmla="*/ 0 h 17"/>
              <a:gd name="T6" fmla="*/ 2147483647 w 23"/>
              <a:gd name="T7" fmla="*/ 0 h 17"/>
              <a:gd name="T8" fmla="*/ 2147483647 w 23"/>
              <a:gd name="T9" fmla="*/ 2147483647 h 17"/>
              <a:gd name="T10" fmla="*/ 2147483647 w 23"/>
              <a:gd name="T11" fmla="*/ 2147483647 h 17"/>
              <a:gd name="T12" fmla="*/ 2147483647 w 23"/>
              <a:gd name="T13" fmla="*/ 2147483647 h 17"/>
              <a:gd name="T14" fmla="*/ 0 60000 65536"/>
              <a:gd name="T15" fmla="*/ 0 60000 65536"/>
              <a:gd name="T16" fmla="*/ 0 60000 65536"/>
              <a:gd name="T17" fmla="*/ 0 60000 65536"/>
              <a:gd name="T18" fmla="*/ 0 60000 65536"/>
              <a:gd name="T19" fmla="*/ 0 60000 65536"/>
              <a:gd name="T20" fmla="*/ 0 60000 65536"/>
              <a:gd name="T21" fmla="*/ 0 w 23"/>
              <a:gd name="T22" fmla="*/ 0 h 17"/>
              <a:gd name="T23" fmla="*/ 23 w 23"/>
              <a:gd name="T24" fmla="*/ 17 h 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 h="17">
                <a:moveTo>
                  <a:pt x="11" y="17"/>
                </a:moveTo>
                <a:lnTo>
                  <a:pt x="0" y="6"/>
                </a:lnTo>
                <a:lnTo>
                  <a:pt x="7" y="0"/>
                </a:lnTo>
                <a:lnTo>
                  <a:pt x="16" y="0"/>
                </a:lnTo>
                <a:lnTo>
                  <a:pt x="23" y="9"/>
                </a:lnTo>
                <a:lnTo>
                  <a:pt x="19" y="16"/>
                </a:lnTo>
                <a:lnTo>
                  <a:pt x="11" y="17"/>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70" name="Freeform 23"/>
          <p:cNvSpPr>
            <a:spLocks/>
          </p:cNvSpPr>
          <p:nvPr/>
        </p:nvSpPr>
        <p:spPr bwMode="auto">
          <a:xfrm>
            <a:off x="6115053" y="4379459"/>
            <a:ext cx="5955" cy="8002"/>
          </a:xfrm>
          <a:custGeom>
            <a:avLst/>
            <a:gdLst>
              <a:gd name="T0" fmla="*/ 2147483647 w 12"/>
              <a:gd name="T1" fmla="*/ 2147483647 h 18"/>
              <a:gd name="T2" fmla="*/ 0 w 12"/>
              <a:gd name="T3" fmla="*/ 2147483647 h 18"/>
              <a:gd name="T4" fmla="*/ 2147483647 w 12"/>
              <a:gd name="T5" fmla="*/ 0 h 18"/>
              <a:gd name="T6" fmla="*/ 2147483647 w 12"/>
              <a:gd name="T7" fmla="*/ 2147483647 h 18"/>
              <a:gd name="T8" fmla="*/ 2147483647 w 12"/>
              <a:gd name="T9" fmla="*/ 2147483647 h 18"/>
              <a:gd name="T10" fmla="*/ 2147483647 w 12"/>
              <a:gd name="T11" fmla="*/ 2147483647 h 18"/>
              <a:gd name="T12" fmla="*/ 0 60000 65536"/>
              <a:gd name="T13" fmla="*/ 0 60000 65536"/>
              <a:gd name="T14" fmla="*/ 0 60000 65536"/>
              <a:gd name="T15" fmla="*/ 0 60000 65536"/>
              <a:gd name="T16" fmla="*/ 0 60000 65536"/>
              <a:gd name="T17" fmla="*/ 0 60000 65536"/>
              <a:gd name="T18" fmla="*/ 0 w 12"/>
              <a:gd name="T19" fmla="*/ 0 h 18"/>
              <a:gd name="T20" fmla="*/ 12 w 12"/>
              <a:gd name="T21" fmla="*/ 18 h 18"/>
            </a:gdLst>
            <a:ahLst/>
            <a:cxnLst>
              <a:cxn ang="T12">
                <a:pos x="T0" y="T1"/>
              </a:cxn>
              <a:cxn ang="T13">
                <a:pos x="T2" y="T3"/>
              </a:cxn>
              <a:cxn ang="T14">
                <a:pos x="T4" y="T5"/>
              </a:cxn>
              <a:cxn ang="T15">
                <a:pos x="T6" y="T7"/>
              </a:cxn>
              <a:cxn ang="T16">
                <a:pos x="T8" y="T9"/>
              </a:cxn>
              <a:cxn ang="T17">
                <a:pos x="T10" y="T11"/>
              </a:cxn>
            </a:cxnLst>
            <a:rect l="T18" t="T19" r="T20" b="T21"/>
            <a:pathLst>
              <a:path w="12" h="18">
                <a:moveTo>
                  <a:pt x="7" y="18"/>
                </a:moveTo>
                <a:lnTo>
                  <a:pt x="0" y="12"/>
                </a:lnTo>
                <a:lnTo>
                  <a:pt x="3" y="0"/>
                </a:lnTo>
                <a:lnTo>
                  <a:pt x="12" y="2"/>
                </a:lnTo>
                <a:lnTo>
                  <a:pt x="12" y="11"/>
                </a:lnTo>
                <a:lnTo>
                  <a:pt x="7" y="18"/>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71" name="Freeform 24"/>
          <p:cNvSpPr>
            <a:spLocks/>
          </p:cNvSpPr>
          <p:nvPr/>
        </p:nvSpPr>
        <p:spPr bwMode="auto">
          <a:xfrm>
            <a:off x="6159108" y="4400793"/>
            <a:ext cx="4763" cy="6668"/>
          </a:xfrm>
          <a:custGeom>
            <a:avLst/>
            <a:gdLst>
              <a:gd name="T0" fmla="*/ 2147483647 w 12"/>
              <a:gd name="T1" fmla="*/ 0 h 13"/>
              <a:gd name="T2" fmla="*/ 2147483647 w 12"/>
              <a:gd name="T3" fmla="*/ 2147483647 h 13"/>
              <a:gd name="T4" fmla="*/ 0 w 12"/>
              <a:gd name="T5" fmla="*/ 2147483647 h 13"/>
              <a:gd name="T6" fmla="*/ 2147483647 w 12"/>
              <a:gd name="T7" fmla="*/ 0 h 13"/>
              <a:gd name="T8" fmla="*/ 0 60000 65536"/>
              <a:gd name="T9" fmla="*/ 0 60000 65536"/>
              <a:gd name="T10" fmla="*/ 0 60000 65536"/>
              <a:gd name="T11" fmla="*/ 0 60000 65536"/>
              <a:gd name="T12" fmla="*/ 0 w 12"/>
              <a:gd name="T13" fmla="*/ 0 h 13"/>
              <a:gd name="T14" fmla="*/ 12 w 12"/>
              <a:gd name="T15" fmla="*/ 13 h 13"/>
            </a:gdLst>
            <a:ahLst/>
            <a:cxnLst>
              <a:cxn ang="T8">
                <a:pos x="T0" y="T1"/>
              </a:cxn>
              <a:cxn ang="T9">
                <a:pos x="T2" y="T3"/>
              </a:cxn>
              <a:cxn ang="T10">
                <a:pos x="T4" y="T5"/>
              </a:cxn>
              <a:cxn ang="T11">
                <a:pos x="T6" y="T7"/>
              </a:cxn>
            </a:cxnLst>
            <a:rect l="T12" t="T13" r="T14" b="T15"/>
            <a:pathLst>
              <a:path w="12" h="13">
                <a:moveTo>
                  <a:pt x="5" y="0"/>
                </a:moveTo>
                <a:lnTo>
                  <a:pt x="12" y="13"/>
                </a:lnTo>
                <a:lnTo>
                  <a:pt x="0" y="13"/>
                </a:lnTo>
                <a:lnTo>
                  <a:pt x="5" y="0"/>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72" name="Freeform 25"/>
          <p:cNvSpPr>
            <a:spLocks/>
          </p:cNvSpPr>
          <p:nvPr/>
        </p:nvSpPr>
        <p:spPr bwMode="auto">
          <a:xfrm>
            <a:off x="6104340" y="4436802"/>
            <a:ext cx="4763" cy="9334"/>
          </a:xfrm>
          <a:custGeom>
            <a:avLst/>
            <a:gdLst>
              <a:gd name="T0" fmla="*/ 2147483647 w 13"/>
              <a:gd name="T1" fmla="*/ 2147483647 h 21"/>
              <a:gd name="T2" fmla="*/ 0 w 13"/>
              <a:gd name="T3" fmla="*/ 2147483647 h 21"/>
              <a:gd name="T4" fmla="*/ 2147483647 w 13"/>
              <a:gd name="T5" fmla="*/ 0 h 21"/>
              <a:gd name="T6" fmla="*/ 2147483647 w 13"/>
              <a:gd name="T7" fmla="*/ 2147483647 h 21"/>
              <a:gd name="T8" fmla="*/ 2147483647 w 13"/>
              <a:gd name="T9" fmla="*/ 2147483647 h 21"/>
              <a:gd name="T10" fmla="*/ 0 60000 65536"/>
              <a:gd name="T11" fmla="*/ 0 60000 65536"/>
              <a:gd name="T12" fmla="*/ 0 60000 65536"/>
              <a:gd name="T13" fmla="*/ 0 60000 65536"/>
              <a:gd name="T14" fmla="*/ 0 60000 65536"/>
              <a:gd name="T15" fmla="*/ 0 w 13"/>
              <a:gd name="T16" fmla="*/ 0 h 21"/>
              <a:gd name="T17" fmla="*/ 13 w 13"/>
              <a:gd name="T18" fmla="*/ 21 h 21"/>
            </a:gdLst>
            <a:ahLst/>
            <a:cxnLst>
              <a:cxn ang="T10">
                <a:pos x="T0" y="T1"/>
              </a:cxn>
              <a:cxn ang="T11">
                <a:pos x="T2" y="T3"/>
              </a:cxn>
              <a:cxn ang="T12">
                <a:pos x="T4" y="T5"/>
              </a:cxn>
              <a:cxn ang="T13">
                <a:pos x="T6" y="T7"/>
              </a:cxn>
              <a:cxn ang="T14">
                <a:pos x="T8" y="T9"/>
              </a:cxn>
            </a:cxnLst>
            <a:rect l="T15" t="T16" r="T17" b="T18"/>
            <a:pathLst>
              <a:path w="13" h="21">
                <a:moveTo>
                  <a:pt x="5" y="21"/>
                </a:moveTo>
                <a:lnTo>
                  <a:pt x="0" y="14"/>
                </a:lnTo>
                <a:lnTo>
                  <a:pt x="8" y="0"/>
                </a:lnTo>
                <a:lnTo>
                  <a:pt x="13" y="13"/>
                </a:lnTo>
                <a:lnTo>
                  <a:pt x="5" y="21"/>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73" name="Freeform 26"/>
          <p:cNvSpPr>
            <a:spLocks/>
          </p:cNvSpPr>
          <p:nvPr/>
        </p:nvSpPr>
        <p:spPr bwMode="auto">
          <a:xfrm>
            <a:off x="6146011" y="4466141"/>
            <a:ext cx="4763" cy="8002"/>
          </a:xfrm>
          <a:custGeom>
            <a:avLst/>
            <a:gdLst>
              <a:gd name="T0" fmla="*/ 2147483647 w 13"/>
              <a:gd name="T1" fmla="*/ 2147483647 h 18"/>
              <a:gd name="T2" fmla="*/ 0 w 13"/>
              <a:gd name="T3" fmla="*/ 2147483647 h 18"/>
              <a:gd name="T4" fmla="*/ 2147483647 w 13"/>
              <a:gd name="T5" fmla="*/ 0 h 18"/>
              <a:gd name="T6" fmla="*/ 2147483647 w 13"/>
              <a:gd name="T7" fmla="*/ 2147483647 h 18"/>
              <a:gd name="T8" fmla="*/ 2147483647 w 13"/>
              <a:gd name="T9" fmla="*/ 2147483647 h 18"/>
              <a:gd name="T10" fmla="*/ 0 60000 65536"/>
              <a:gd name="T11" fmla="*/ 0 60000 65536"/>
              <a:gd name="T12" fmla="*/ 0 60000 65536"/>
              <a:gd name="T13" fmla="*/ 0 60000 65536"/>
              <a:gd name="T14" fmla="*/ 0 60000 65536"/>
              <a:gd name="T15" fmla="*/ 0 w 13"/>
              <a:gd name="T16" fmla="*/ 0 h 18"/>
              <a:gd name="T17" fmla="*/ 13 w 13"/>
              <a:gd name="T18" fmla="*/ 18 h 18"/>
            </a:gdLst>
            <a:ahLst/>
            <a:cxnLst>
              <a:cxn ang="T10">
                <a:pos x="T0" y="T1"/>
              </a:cxn>
              <a:cxn ang="T11">
                <a:pos x="T2" y="T3"/>
              </a:cxn>
              <a:cxn ang="T12">
                <a:pos x="T4" y="T5"/>
              </a:cxn>
              <a:cxn ang="T13">
                <a:pos x="T6" y="T7"/>
              </a:cxn>
              <a:cxn ang="T14">
                <a:pos x="T8" y="T9"/>
              </a:cxn>
            </a:cxnLst>
            <a:rect l="T15" t="T16" r="T17" b="T18"/>
            <a:pathLst>
              <a:path w="13" h="18">
                <a:moveTo>
                  <a:pt x="7" y="18"/>
                </a:moveTo>
                <a:lnTo>
                  <a:pt x="0" y="13"/>
                </a:lnTo>
                <a:lnTo>
                  <a:pt x="5" y="0"/>
                </a:lnTo>
                <a:lnTo>
                  <a:pt x="13" y="11"/>
                </a:lnTo>
                <a:lnTo>
                  <a:pt x="7" y="18"/>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74" name="Freeform 27"/>
          <p:cNvSpPr>
            <a:spLocks/>
          </p:cNvSpPr>
          <p:nvPr/>
        </p:nvSpPr>
        <p:spPr bwMode="auto">
          <a:xfrm>
            <a:off x="6101959" y="4468806"/>
            <a:ext cx="10715" cy="32005"/>
          </a:xfrm>
          <a:custGeom>
            <a:avLst/>
            <a:gdLst>
              <a:gd name="T0" fmla="*/ 2147483647 w 24"/>
              <a:gd name="T1" fmla="*/ 2147483647 h 71"/>
              <a:gd name="T2" fmla="*/ 2147483647 w 24"/>
              <a:gd name="T3" fmla="*/ 2147483647 h 71"/>
              <a:gd name="T4" fmla="*/ 2147483647 w 24"/>
              <a:gd name="T5" fmla="*/ 2147483647 h 71"/>
              <a:gd name="T6" fmla="*/ 0 w 24"/>
              <a:gd name="T7" fmla="*/ 2147483647 h 71"/>
              <a:gd name="T8" fmla="*/ 0 w 24"/>
              <a:gd name="T9" fmla="*/ 2147483647 h 71"/>
              <a:gd name="T10" fmla="*/ 2147483647 w 24"/>
              <a:gd name="T11" fmla="*/ 2147483647 h 71"/>
              <a:gd name="T12" fmla="*/ 2147483647 w 24"/>
              <a:gd name="T13" fmla="*/ 2147483647 h 71"/>
              <a:gd name="T14" fmla="*/ 2147483647 w 24"/>
              <a:gd name="T15" fmla="*/ 0 h 71"/>
              <a:gd name="T16" fmla="*/ 2147483647 w 24"/>
              <a:gd name="T17" fmla="*/ 2147483647 h 71"/>
              <a:gd name="T18" fmla="*/ 2147483647 w 24"/>
              <a:gd name="T19" fmla="*/ 2147483647 h 71"/>
              <a:gd name="T20" fmla="*/ 2147483647 w 24"/>
              <a:gd name="T21" fmla="*/ 2147483647 h 71"/>
              <a:gd name="T22" fmla="*/ 2147483647 w 24"/>
              <a:gd name="T23" fmla="*/ 2147483647 h 71"/>
              <a:gd name="T24" fmla="*/ 2147483647 w 24"/>
              <a:gd name="T25" fmla="*/ 2147483647 h 71"/>
              <a:gd name="T26" fmla="*/ 2147483647 w 24"/>
              <a:gd name="T27" fmla="*/ 2147483647 h 71"/>
              <a:gd name="T28" fmla="*/ 2147483647 w 24"/>
              <a:gd name="T29" fmla="*/ 2147483647 h 7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4"/>
              <a:gd name="T46" fmla="*/ 0 h 71"/>
              <a:gd name="T47" fmla="*/ 24 w 24"/>
              <a:gd name="T48" fmla="*/ 71 h 7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4" h="71">
                <a:moveTo>
                  <a:pt x="10" y="71"/>
                </a:moveTo>
                <a:lnTo>
                  <a:pt x="4" y="61"/>
                </a:lnTo>
                <a:lnTo>
                  <a:pt x="3" y="53"/>
                </a:lnTo>
                <a:lnTo>
                  <a:pt x="0" y="42"/>
                </a:lnTo>
                <a:lnTo>
                  <a:pt x="0" y="33"/>
                </a:lnTo>
                <a:lnTo>
                  <a:pt x="4" y="27"/>
                </a:lnTo>
                <a:lnTo>
                  <a:pt x="7" y="17"/>
                </a:lnTo>
                <a:lnTo>
                  <a:pt x="16" y="0"/>
                </a:lnTo>
                <a:lnTo>
                  <a:pt x="21" y="10"/>
                </a:lnTo>
                <a:lnTo>
                  <a:pt x="24" y="18"/>
                </a:lnTo>
                <a:lnTo>
                  <a:pt x="24" y="28"/>
                </a:lnTo>
                <a:lnTo>
                  <a:pt x="23" y="42"/>
                </a:lnTo>
                <a:lnTo>
                  <a:pt x="21" y="51"/>
                </a:lnTo>
                <a:lnTo>
                  <a:pt x="17" y="60"/>
                </a:lnTo>
                <a:lnTo>
                  <a:pt x="10" y="71"/>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75" name="Freeform 28"/>
          <p:cNvSpPr>
            <a:spLocks/>
          </p:cNvSpPr>
          <p:nvPr/>
        </p:nvSpPr>
        <p:spPr bwMode="auto">
          <a:xfrm>
            <a:off x="6110292" y="4487478"/>
            <a:ext cx="46435" cy="94683"/>
          </a:xfrm>
          <a:custGeom>
            <a:avLst/>
            <a:gdLst>
              <a:gd name="T0" fmla="*/ 2147483647 w 108"/>
              <a:gd name="T1" fmla="*/ 2147483647 h 213"/>
              <a:gd name="T2" fmla="*/ 2147483647 w 108"/>
              <a:gd name="T3" fmla="*/ 2147483647 h 213"/>
              <a:gd name="T4" fmla="*/ 2147483647 w 108"/>
              <a:gd name="T5" fmla="*/ 2147483647 h 213"/>
              <a:gd name="T6" fmla="*/ 2147483647 w 108"/>
              <a:gd name="T7" fmla="*/ 2147483647 h 213"/>
              <a:gd name="T8" fmla="*/ 2147483647 w 108"/>
              <a:gd name="T9" fmla="*/ 2147483647 h 213"/>
              <a:gd name="T10" fmla="*/ 2147483647 w 108"/>
              <a:gd name="T11" fmla="*/ 2147483647 h 213"/>
              <a:gd name="T12" fmla="*/ 2147483647 w 108"/>
              <a:gd name="T13" fmla="*/ 2147483647 h 213"/>
              <a:gd name="T14" fmla="*/ 0 w 108"/>
              <a:gd name="T15" fmla="*/ 2147483647 h 213"/>
              <a:gd name="T16" fmla="*/ 2147483647 w 108"/>
              <a:gd name="T17" fmla="*/ 2147483647 h 213"/>
              <a:gd name="T18" fmla="*/ 2147483647 w 108"/>
              <a:gd name="T19" fmla="*/ 2147483647 h 213"/>
              <a:gd name="T20" fmla="*/ 2147483647 w 108"/>
              <a:gd name="T21" fmla="*/ 2147483647 h 213"/>
              <a:gd name="T22" fmla="*/ 2147483647 w 108"/>
              <a:gd name="T23" fmla="*/ 2147483647 h 213"/>
              <a:gd name="T24" fmla="*/ 2147483647 w 108"/>
              <a:gd name="T25" fmla="*/ 2147483647 h 213"/>
              <a:gd name="T26" fmla="*/ 2147483647 w 108"/>
              <a:gd name="T27" fmla="*/ 2147483647 h 213"/>
              <a:gd name="T28" fmla="*/ 2147483647 w 108"/>
              <a:gd name="T29" fmla="*/ 2147483647 h 213"/>
              <a:gd name="T30" fmla="*/ 2147483647 w 108"/>
              <a:gd name="T31" fmla="*/ 2147483647 h 213"/>
              <a:gd name="T32" fmla="*/ 2147483647 w 108"/>
              <a:gd name="T33" fmla="*/ 2147483647 h 213"/>
              <a:gd name="T34" fmla="*/ 2147483647 w 108"/>
              <a:gd name="T35" fmla="*/ 2147483647 h 213"/>
              <a:gd name="T36" fmla="*/ 2147483647 w 108"/>
              <a:gd name="T37" fmla="*/ 2147483647 h 213"/>
              <a:gd name="T38" fmla="*/ 2147483647 w 108"/>
              <a:gd name="T39" fmla="*/ 2147483647 h 213"/>
              <a:gd name="T40" fmla="*/ 2147483647 w 108"/>
              <a:gd name="T41" fmla="*/ 2147483647 h 213"/>
              <a:gd name="T42" fmla="*/ 2147483647 w 108"/>
              <a:gd name="T43" fmla="*/ 2147483647 h 213"/>
              <a:gd name="T44" fmla="*/ 2147483647 w 108"/>
              <a:gd name="T45" fmla="*/ 0 h 213"/>
              <a:gd name="T46" fmla="*/ 2147483647 w 108"/>
              <a:gd name="T47" fmla="*/ 2147483647 h 213"/>
              <a:gd name="T48" fmla="*/ 2147483647 w 108"/>
              <a:gd name="T49" fmla="*/ 2147483647 h 213"/>
              <a:gd name="T50" fmla="*/ 2147483647 w 108"/>
              <a:gd name="T51" fmla="*/ 2147483647 h 213"/>
              <a:gd name="T52" fmla="*/ 2147483647 w 108"/>
              <a:gd name="T53" fmla="*/ 2147483647 h 213"/>
              <a:gd name="T54" fmla="*/ 2147483647 w 108"/>
              <a:gd name="T55" fmla="*/ 2147483647 h 213"/>
              <a:gd name="T56" fmla="*/ 2147483647 w 108"/>
              <a:gd name="T57" fmla="*/ 2147483647 h 213"/>
              <a:gd name="T58" fmla="*/ 2147483647 w 108"/>
              <a:gd name="T59" fmla="*/ 2147483647 h 213"/>
              <a:gd name="T60" fmla="*/ 2147483647 w 108"/>
              <a:gd name="T61" fmla="*/ 2147483647 h 213"/>
              <a:gd name="T62" fmla="*/ 2147483647 w 108"/>
              <a:gd name="T63" fmla="*/ 2147483647 h 213"/>
              <a:gd name="T64" fmla="*/ 2147483647 w 108"/>
              <a:gd name="T65" fmla="*/ 2147483647 h 213"/>
              <a:gd name="T66" fmla="*/ 2147483647 w 108"/>
              <a:gd name="T67" fmla="*/ 2147483647 h 213"/>
              <a:gd name="T68" fmla="*/ 2147483647 w 108"/>
              <a:gd name="T69" fmla="*/ 2147483647 h 213"/>
              <a:gd name="T70" fmla="*/ 2147483647 w 108"/>
              <a:gd name="T71" fmla="*/ 2147483647 h 213"/>
              <a:gd name="T72" fmla="*/ 2147483647 w 108"/>
              <a:gd name="T73" fmla="*/ 2147483647 h 213"/>
              <a:gd name="T74" fmla="*/ 2147483647 w 108"/>
              <a:gd name="T75" fmla="*/ 2147483647 h 213"/>
              <a:gd name="T76" fmla="*/ 2147483647 w 108"/>
              <a:gd name="T77" fmla="*/ 2147483647 h 213"/>
              <a:gd name="T78" fmla="*/ 2147483647 w 108"/>
              <a:gd name="T79" fmla="*/ 2147483647 h 213"/>
              <a:gd name="T80" fmla="*/ 2147483647 w 108"/>
              <a:gd name="T81" fmla="*/ 2147483647 h 213"/>
              <a:gd name="T82" fmla="*/ 2147483647 w 108"/>
              <a:gd name="T83" fmla="*/ 2147483647 h 213"/>
              <a:gd name="T84" fmla="*/ 2147483647 w 108"/>
              <a:gd name="T85" fmla="*/ 2147483647 h 213"/>
              <a:gd name="T86" fmla="*/ 2147483647 w 108"/>
              <a:gd name="T87" fmla="*/ 2147483647 h 213"/>
              <a:gd name="T88" fmla="*/ 2147483647 w 108"/>
              <a:gd name="T89" fmla="*/ 2147483647 h 213"/>
              <a:gd name="T90" fmla="*/ 2147483647 w 108"/>
              <a:gd name="T91" fmla="*/ 2147483647 h 213"/>
              <a:gd name="T92" fmla="*/ 2147483647 w 108"/>
              <a:gd name="T93" fmla="*/ 2147483647 h 213"/>
              <a:gd name="T94" fmla="*/ 2147483647 w 108"/>
              <a:gd name="T95" fmla="*/ 2147483647 h 213"/>
              <a:gd name="T96" fmla="*/ 2147483647 w 108"/>
              <a:gd name="T97" fmla="*/ 2147483647 h 213"/>
              <a:gd name="T98" fmla="*/ 2147483647 w 108"/>
              <a:gd name="T99" fmla="*/ 2147483647 h 213"/>
              <a:gd name="T100" fmla="*/ 2147483647 w 108"/>
              <a:gd name="T101" fmla="*/ 2147483647 h 21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08"/>
              <a:gd name="T154" fmla="*/ 0 h 213"/>
              <a:gd name="T155" fmla="*/ 108 w 108"/>
              <a:gd name="T156" fmla="*/ 213 h 21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08" h="213">
                <a:moveTo>
                  <a:pt x="20" y="213"/>
                </a:moveTo>
                <a:lnTo>
                  <a:pt x="16" y="203"/>
                </a:lnTo>
                <a:lnTo>
                  <a:pt x="12" y="189"/>
                </a:lnTo>
                <a:lnTo>
                  <a:pt x="12" y="174"/>
                </a:lnTo>
                <a:lnTo>
                  <a:pt x="8" y="166"/>
                </a:lnTo>
                <a:lnTo>
                  <a:pt x="8" y="152"/>
                </a:lnTo>
                <a:lnTo>
                  <a:pt x="4" y="142"/>
                </a:lnTo>
                <a:lnTo>
                  <a:pt x="0" y="129"/>
                </a:lnTo>
                <a:lnTo>
                  <a:pt x="3" y="119"/>
                </a:lnTo>
                <a:lnTo>
                  <a:pt x="4" y="111"/>
                </a:lnTo>
                <a:lnTo>
                  <a:pt x="8" y="97"/>
                </a:lnTo>
                <a:lnTo>
                  <a:pt x="12" y="84"/>
                </a:lnTo>
                <a:lnTo>
                  <a:pt x="16" y="75"/>
                </a:lnTo>
                <a:lnTo>
                  <a:pt x="14" y="64"/>
                </a:lnTo>
                <a:lnTo>
                  <a:pt x="12" y="55"/>
                </a:lnTo>
                <a:lnTo>
                  <a:pt x="9" y="43"/>
                </a:lnTo>
                <a:lnTo>
                  <a:pt x="8" y="33"/>
                </a:lnTo>
                <a:lnTo>
                  <a:pt x="8" y="22"/>
                </a:lnTo>
                <a:lnTo>
                  <a:pt x="17" y="18"/>
                </a:lnTo>
                <a:lnTo>
                  <a:pt x="31" y="17"/>
                </a:lnTo>
                <a:lnTo>
                  <a:pt x="48" y="13"/>
                </a:lnTo>
                <a:lnTo>
                  <a:pt x="57" y="8"/>
                </a:lnTo>
                <a:lnTo>
                  <a:pt x="68" y="0"/>
                </a:lnTo>
                <a:lnTo>
                  <a:pt x="78" y="2"/>
                </a:lnTo>
                <a:lnTo>
                  <a:pt x="86" y="7"/>
                </a:lnTo>
                <a:lnTo>
                  <a:pt x="86" y="22"/>
                </a:lnTo>
                <a:lnTo>
                  <a:pt x="88" y="35"/>
                </a:lnTo>
                <a:lnTo>
                  <a:pt x="87" y="44"/>
                </a:lnTo>
                <a:lnTo>
                  <a:pt x="94" y="53"/>
                </a:lnTo>
                <a:lnTo>
                  <a:pt x="101" y="58"/>
                </a:lnTo>
                <a:lnTo>
                  <a:pt x="102" y="73"/>
                </a:lnTo>
                <a:lnTo>
                  <a:pt x="101" y="87"/>
                </a:lnTo>
                <a:lnTo>
                  <a:pt x="102" y="100"/>
                </a:lnTo>
                <a:lnTo>
                  <a:pt x="104" y="109"/>
                </a:lnTo>
                <a:lnTo>
                  <a:pt x="106" y="122"/>
                </a:lnTo>
                <a:lnTo>
                  <a:pt x="108" y="130"/>
                </a:lnTo>
                <a:lnTo>
                  <a:pt x="97" y="136"/>
                </a:lnTo>
                <a:lnTo>
                  <a:pt x="95" y="144"/>
                </a:lnTo>
                <a:lnTo>
                  <a:pt x="92" y="152"/>
                </a:lnTo>
                <a:lnTo>
                  <a:pt x="85" y="159"/>
                </a:lnTo>
                <a:lnTo>
                  <a:pt x="73" y="158"/>
                </a:lnTo>
                <a:lnTo>
                  <a:pt x="76" y="177"/>
                </a:lnTo>
                <a:lnTo>
                  <a:pt x="76" y="195"/>
                </a:lnTo>
                <a:lnTo>
                  <a:pt x="77" y="205"/>
                </a:lnTo>
                <a:lnTo>
                  <a:pt x="71" y="212"/>
                </a:lnTo>
                <a:lnTo>
                  <a:pt x="63" y="209"/>
                </a:lnTo>
                <a:lnTo>
                  <a:pt x="55" y="210"/>
                </a:lnTo>
                <a:lnTo>
                  <a:pt x="46" y="212"/>
                </a:lnTo>
                <a:lnTo>
                  <a:pt x="35" y="210"/>
                </a:lnTo>
                <a:lnTo>
                  <a:pt x="27" y="210"/>
                </a:lnTo>
                <a:lnTo>
                  <a:pt x="20" y="213"/>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76" name="Freeform 29"/>
          <p:cNvSpPr>
            <a:spLocks/>
          </p:cNvSpPr>
          <p:nvPr/>
        </p:nvSpPr>
        <p:spPr bwMode="auto">
          <a:xfrm>
            <a:off x="6104335" y="4544820"/>
            <a:ext cx="3572" cy="5334"/>
          </a:xfrm>
          <a:custGeom>
            <a:avLst/>
            <a:gdLst>
              <a:gd name="T0" fmla="*/ 2147483647 w 10"/>
              <a:gd name="T1" fmla="*/ 0 h 14"/>
              <a:gd name="T2" fmla="*/ 2147483647 w 10"/>
              <a:gd name="T3" fmla="*/ 2147483647 h 14"/>
              <a:gd name="T4" fmla="*/ 0 w 10"/>
              <a:gd name="T5" fmla="*/ 2147483647 h 14"/>
              <a:gd name="T6" fmla="*/ 2147483647 w 10"/>
              <a:gd name="T7" fmla="*/ 0 h 14"/>
              <a:gd name="T8" fmla="*/ 0 60000 65536"/>
              <a:gd name="T9" fmla="*/ 0 60000 65536"/>
              <a:gd name="T10" fmla="*/ 0 60000 65536"/>
              <a:gd name="T11" fmla="*/ 0 60000 65536"/>
              <a:gd name="T12" fmla="*/ 0 w 10"/>
              <a:gd name="T13" fmla="*/ 0 h 14"/>
              <a:gd name="T14" fmla="*/ 10 w 10"/>
              <a:gd name="T15" fmla="*/ 14 h 14"/>
            </a:gdLst>
            <a:ahLst/>
            <a:cxnLst>
              <a:cxn ang="T8">
                <a:pos x="T0" y="T1"/>
              </a:cxn>
              <a:cxn ang="T9">
                <a:pos x="T2" y="T3"/>
              </a:cxn>
              <a:cxn ang="T10">
                <a:pos x="T4" y="T5"/>
              </a:cxn>
              <a:cxn ang="T11">
                <a:pos x="T6" y="T7"/>
              </a:cxn>
            </a:cxnLst>
            <a:rect l="T12" t="T13" r="T14" b="T15"/>
            <a:pathLst>
              <a:path w="10" h="14">
                <a:moveTo>
                  <a:pt x="4" y="0"/>
                </a:moveTo>
                <a:lnTo>
                  <a:pt x="10" y="14"/>
                </a:lnTo>
                <a:lnTo>
                  <a:pt x="0" y="11"/>
                </a:lnTo>
                <a:lnTo>
                  <a:pt x="4" y="0"/>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77" name="Freeform 30"/>
          <p:cNvSpPr>
            <a:spLocks/>
          </p:cNvSpPr>
          <p:nvPr/>
        </p:nvSpPr>
        <p:spPr bwMode="auto">
          <a:xfrm>
            <a:off x="6149585" y="4562157"/>
            <a:ext cx="5953" cy="9334"/>
          </a:xfrm>
          <a:custGeom>
            <a:avLst/>
            <a:gdLst>
              <a:gd name="T0" fmla="*/ 2147483647 w 12"/>
              <a:gd name="T1" fmla="*/ 2147483647 h 20"/>
              <a:gd name="T2" fmla="*/ 2147483647 w 12"/>
              <a:gd name="T3" fmla="*/ 2147483647 h 20"/>
              <a:gd name="T4" fmla="*/ 0 w 12"/>
              <a:gd name="T5" fmla="*/ 2147483647 h 20"/>
              <a:gd name="T6" fmla="*/ 2147483647 w 12"/>
              <a:gd name="T7" fmla="*/ 0 h 20"/>
              <a:gd name="T8" fmla="*/ 2147483647 w 12"/>
              <a:gd name="T9" fmla="*/ 2147483647 h 20"/>
              <a:gd name="T10" fmla="*/ 0 60000 65536"/>
              <a:gd name="T11" fmla="*/ 0 60000 65536"/>
              <a:gd name="T12" fmla="*/ 0 60000 65536"/>
              <a:gd name="T13" fmla="*/ 0 60000 65536"/>
              <a:gd name="T14" fmla="*/ 0 60000 65536"/>
              <a:gd name="T15" fmla="*/ 0 w 12"/>
              <a:gd name="T16" fmla="*/ 0 h 20"/>
              <a:gd name="T17" fmla="*/ 12 w 12"/>
              <a:gd name="T18" fmla="*/ 20 h 20"/>
            </a:gdLst>
            <a:ahLst/>
            <a:cxnLst>
              <a:cxn ang="T10">
                <a:pos x="T0" y="T1"/>
              </a:cxn>
              <a:cxn ang="T11">
                <a:pos x="T2" y="T3"/>
              </a:cxn>
              <a:cxn ang="T12">
                <a:pos x="T4" y="T5"/>
              </a:cxn>
              <a:cxn ang="T13">
                <a:pos x="T6" y="T7"/>
              </a:cxn>
              <a:cxn ang="T14">
                <a:pos x="T8" y="T9"/>
              </a:cxn>
            </a:cxnLst>
            <a:rect l="T15" t="T16" r="T17" b="T18"/>
            <a:pathLst>
              <a:path w="12" h="20">
                <a:moveTo>
                  <a:pt x="12" y="20"/>
                </a:moveTo>
                <a:lnTo>
                  <a:pt x="3" y="18"/>
                </a:lnTo>
                <a:lnTo>
                  <a:pt x="0" y="9"/>
                </a:lnTo>
                <a:lnTo>
                  <a:pt x="10" y="0"/>
                </a:lnTo>
                <a:lnTo>
                  <a:pt x="12" y="20"/>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78" name="Freeform 31"/>
          <p:cNvSpPr>
            <a:spLocks/>
          </p:cNvSpPr>
          <p:nvPr/>
        </p:nvSpPr>
        <p:spPr bwMode="auto">
          <a:xfrm>
            <a:off x="6286501" y="4576827"/>
            <a:ext cx="7144" cy="9335"/>
          </a:xfrm>
          <a:custGeom>
            <a:avLst/>
            <a:gdLst>
              <a:gd name="T0" fmla="*/ 2147483647 w 16"/>
              <a:gd name="T1" fmla="*/ 2147483647 h 22"/>
              <a:gd name="T2" fmla="*/ 0 w 16"/>
              <a:gd name="T3" fmla="*/ 2147483647 h 22"/>
              <a:gd name="T4" fmla="*/ 2147483647 w 16"/>
              <a:gd name="T5" fmla="*/ 0 h 22"/>
              <a:gd name="T6" fmla="*/ 2147483647 w 16"/>
              <a:gd name="T7" fmla="*/ 2147483647 h 22"/>
              <a:gd name="T8" fmla="*/ 2147483647 w 16"/>
              <a:gd name="T9" fmla="*/ 2147483647 h 22"/>
              <a:gd name="T10" fmla="*/ 2147483647 w 16"/>
              <a:gd name="T11" fmla="*/ 2147483647 h 22"/>
              <a:gd name="T12" fmla="*/ 0 60000 65536"/>
              <a:gd name="T13" fmla="*/ 0 60000 65536"/>
              <a:gd name="T14" fmla="*/ 0 60000 65536"/>
              <a:gd name="T15" fmla="*/ 0 60000 65536"/>
              <a:gd name="T16" fmla="*/ 0 60000 65536"/>
              <a:gd name="T17" fmla="*/ 0 60000 65536"/>
              <a:gd name="T18" fmla="*/ 0 w 16"/>
              <a:gd name="T19" fmla="*/ 0 h 22"/>
              <a:gd name="T20" fmla="*/ 16 w 16"/>
              <a:gd name="T21" fmla="*/ 22 h 22"/>
            </a:gdLst>
            <a:ahLst/>
            <a:cxnLst>
              <a:cxn ang="T12">
                <a:pos x="T0" y="T1"/>
              </a:cxn>
              <a:cxn ang="T13">
                <a:pos x="T2" y="T3"/>
              </a:cxn>
              <a:cxn ang="T14">
                <a:pos x="T4" y="T5"/>
              </a:cxn>
              <a:cxn ang="T15">
                <a:pos x="T6" y="T7"/>
              </a:cxn>
              <a:cxn ang="T16">
                <a:pos x="T8" y="T9"/>
              </a:cxn>
              <a:cxn ang="T17">
                <a:pos x="T10" y="T11"/>
              </a:cxn>
            </a:cxnLst>
            <a:rect l="T18" t="T19" r="T20" b="T21"/>
            <a:pathLst>
              <a:path w="16" h="22">
                <a:moveTo>
                  <a:pt x="5" y="22"/>
                </a:moveTo>
                <a:lnTo>
                  <a:pt x="0" y="13"/>
                </a:lnTo>
                <a:lnTo>
                  <a:pt x="9" y="0"/>
                </a:lnTo>
                <a:lnTo>
                  <a:pt x="16" y="7"/>
                </a:lnTo>
                <a:lnTo>
                  <a:pt x="13" y="15"/>
                </a:lnTo>
                <a:lnTo>
                  <a:pt x="5" y="22"/>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79" name="Freeform 32"/>
          <p:cNvSpPr>
            <a:spLocks/>
          </p:cNvSpPr>
          <p:nvPr/>
        </p:nvSpPr>
        <p:spPr bwMode="auto">
          <a:xfrm>
            <a:off x="6150771" y="4586162"/>
            <a:ext cx="7144" cy="10669"/>
          </a:xfrm>
          <a:custGeom>
            <a:avLst/>
            <a:gdLst>
              <a:gd name="T0" fmla="*/ 2147483647 w 14"/>
              <a:gd name="T1" fmla="*/ 2147483647 h 24"/>
              <a:gd name="T2" fmla="*/ 2147483647 w 14"/>
              <a:gd name="T3" fmla="*/ 2147483647 h 24"/>
              <a:gd name="T4" fmla="*/ 0 w 14"/>
              <a:gd name="T5" fmla="*/ 2147483647 h 24"/>
              <a:gd name="T6" fmla="*/ 2147483647 w 14"/>
              <a:gd name="T7" fmla="*/ 0 h 24"/>
              <a:gd name="T8" fmla="*/ 2147483647 w 14"/>
              <a:gd name="T9" fmla="*/ 2147483647 h 24"/>
              <a:gd name="T10" fmla="*/ 2147483647 w 14"/>
              <a:gd name="T11" fmla="*/ 2147483647 h 24"/>
              <a:gd name="T12" fmla="*/ 2147483647 w 14"/>
              <a:gd name="T13" fmla="*/ 2147483647 h 24"/>
              <a:gd name="T14" fmla="*/ 0 60000 65536"/>
              <a:gd name="T15" fmla="*/ 0 60000 65536"/>
              <a:gd name="T16" fmla="*/ 0 60000 65536"/>
              <a:gd name="T17" fmla="*/ 0 60000 65536"/>
              <a:gd name="T18" fmla="*/ 0 60000 65536"/>
              <a:gd name="T19" fmla="*/ 0 60000 65536"/>
              <a:gd name="T20" fmla="*/ 0 60000 65536"/>
              <a:gd name="T21" fmla="*/ 0 w 14"/>
              <a:gd name="T22" fmla="*/ 0 h 24"/>
              <a:gd name="T23" fmla="*/ 14 w 14"/>
              <a:gd name="T24" fmla="*/ 24 h 2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 h="24">
                <a:moveTo>
                  <a:pt x="9" y="24"/>
                </a:moveTo>
                <a:lnTo>
                  <a:pt x="1" y="17"/>
                </a:lnTo>
                <a:lnTo>
                  <a:pt x="0" y="6"/>
                </a:lnTo>
                <a:lnTo>
                  <a:pt x="9" y="0"/>
                </a:lnTo>
                <a:lnTo>
                  <a:pt x="14" y="9"/>
                </a:lnTo>
                <a:lnTo>
                  <a:pt x="14" y="18"/>
                </a:lnTo>
                <a:lnTo>
                  <a:pt x="9" y="24"/>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80" name="Freeform 33"/>
          <p:cNvSpPr>
            <a:spLocks/>
          </p:cNvSpPr>
          <p:nvPr/>
        </p:nvSpPr>
        <p:spPr bwMode="auto">
          <a:xfrm>
            <a:off x="6124581" y="4588829"/>
            <a:ext cx="20241" cy="37340"/>
          </a:xfrm>
          <a:custGeom>
            <a:avLst/>
            <a:gdLst>
              <a:gd name="T0" fmla="*/ 2147483647 w 50"/>
              <a:gd name="T1" fmla="*/ 2147483647 h 83"/>
              <a:gd name="T2" fmla="*/ 2147483647 w 50"/>
              <a:gd name="T3" fmla="*/ 2147483647 h 83"/>
              <a:gd name="T4" fmla="*/ 2147483647 w 50"/>
              <a:gd name="T5" fmla="*/ 2147483647 h 83"/>
              <a:gd name="T6" fmla="*/ 2147483647 w 50"/>
              <a:gd name="T7" fmla="*/ 2147483647 h 83"/>
              <a:gd name="T8" fmla="*/ 2147483647 w 50"/>
              <a:gd name="T9" fmla="*/ 2147483647 h 83"/>
              <a:gd name="T10" fmla="*/ 2147483647 w 50"/>
              <a:gd name="T11" fmla="*/ 2147483647 h 83"/>
              <a:gd name="T12" fmla="*/ 0 w 50"/>
              <a:gd name="T13" fmla="*/ 2147483647 h 83"/>
              <a:gd name="T14" fmla="*/ 2147483647 w 50"/>
              <a:gd name="T15" fmla="*/ 2147483647 h 83"/>
              <a:gd name="T16" fmla="*/ 2147483647 w 50"/>
              <a:gd name="T17" fmla="*/ 2147483647 h 83"/>
              <a:gd name="T18" fmla="*/ 2147483647 w 50"/>
              <a:gd name="T19" fmla="*/ 0 h 83"/>
              <a:gd name="T20" fmla="*/ 2147483647 w 50"/>
              <a:gd name="T21" fmla="*/ 2147483647 h 83"/>
              <a:gd name="T22" fmla="*/ 2147483647 w 50"/>
              <a:gd name="T23" fmla="*/ 2147483647 h 83"/>
              <a:gd name="T24" fmla="*/ 2147483647 w 50"/>
              <a:gd name="T25" fmla="*/ 2147483647 h 83"/>
              <a:gd name="T26" fmla="*/ 2147483647 w 50"/>
              <a:gd name="T27" fmla="*/ 2147483647 h 83"/>
              <a:gd name="T28" fmla="*/ 2147483647 w 50"/>
              <a:gd name="T29" fmla="*/ 2147483647 h 83"/>
              <a:gd name="T30" fmla="*/ 2147483647 w 50"/>
              <a:gd name="T31" fmla="*/ 2147483647 h 83"/>
              <a:gd name="T32" fmla="*/ 2147483647 w 50"/>
              <a:gd name="T33" fmla="*/ 2147483647 h 83"/>
              <a:gd name="T34" fmla="*/ 2147483647 w 50"/>
              <a:gd name="T35" fmla="*/ 2147483647 h 83"/>
              <a:gd name="T36" fmla="*/ 2147483647 w 50"/>
              <a:gd name="T37" fmla="*/ 2147483647 h 83"/>
              <a:gd name="T38" fmla="*/ 2147483647 w 50"/>
              <a:gd name="T39" fmla="*/ 2147483647 h 83"/>
              <a:gd name="T40" fmla="*/ 2147483647 w 50"/>
              <a:gd name="T41" fmla="*/ 2147483647 h 83"/>
              <a:gd name="T42" fmla="*/ 2147483647 w 50"/>
              <a:gd name="T43" fmla="*/ 2147483647 h 8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0"/>
              <a:gd name="T67" fmla="*/ 0 h 83"/>
              <a:gd name="T68" fmla="*/ 50 w 50"/>
              <a:gd name="T69" fmla="*/ 83 h 8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0" h="83">
                <a:moveTo>
                  <a:pt x="26" y="83"/>
                </a:moveTo>
                <a:lnTo>
                  <a:pt x="17" y="80"/>
                </a:lnTo>
                <a:lnTo>
                  <a:pt x="9" y="73"/>
                </a:lnTo>
                <a:lnTo>
                  <a:pt x="10" y="65"/>
                </a:lnTo>
                <a:lnTo>
                  <a:pt x="9" y="51"/>
                </a:lnTo>
                <a:lnTo>
                  <a:pt x="2" y="43"/>
                </a:lnTo>
                <a:lnTo>
                  <a:pt x="0" y="33"/>
                </a:lnTo>
                <a:lnTo>
                  <a:pt x="3" y="16"/>
                </a:lnTo>
                <a:lnTo>
                  <a:pt x="5" y="8"/>
                </a:lnTo>
                <a:lnTo>
                  <a:pt x="9" y="0"/>
                </a:lnTo>
                <a:lnTo>
                  <a:pt x="19" y="7"/>
                </a:lnTo>
                <a:lnTo>
                  <a:pt x="30" y="7"/>
                </a:lnTo>
                <a:lnTo>
                  <a:pt x="39" y="4"/>
                </a:lnTo>
                <a:lnTo>
                  <a:pt x="48" y="3"/>
                </a:lnTo>
                <a:lnTo>
                  <a:pt x="49" y="14"/>
                </a:lnTo>
                <a:lnTo>
                  <a:pt x="46" y="22"/>
                </a:lnTo>
                <a:lnTo>
                  <a:pt x="50" y="32"/>
                </a:lnTo>
                <a:lnTo>
                  <a:pt x="50" y="44"/>
                </a:lnTo>
                <a:lnTo>
                  <a:pt x="42" y="51"/>
                </a:lnTo>
                <a:lnTo>
                  <a:pt x="32" y="63"/>
                </a:lnTo>
                <a:lnTo>
                  <a:pt x="26" y="74"/>
                </a:lnTo>
                <a:lnTo>
                  <a:pt x="26" y="83"/>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81" name="Freeform 34"/>
          <p:cNvSpPr>
            <a:spLocks/>
          </p:cNvSpPr>
          <p:nvPr/>
        </p:nvSpPr>
        <p:spPr bwMode="auto">
          <a:xfrm>
            <a:off x="6174585" y="4599497"/>
            <a:ext cx="5955" cy="14669"/>
          </a:xfrm>
          <a:custGeom>
            <a:avLst/>
            <a:gdLst>
              <a:gd name="T0" fmla="*/ 2147483647 w 15"/>
              <a:gd name="T1" fmla="*/ 2147483647 h 33"/>
              <a:gd name="T2" fmla="*/ 2147483647 w 15"/>
              <a:gd name="T3" fmla="*/ 2147483647 h 33"/>
              <a:gd name="T4" fmla="*/ 0 w 15"/>
              <a:gd name="T5" fmla="*/ 2147483647 h 33"/>
              <a:gd name="T6" fmla="*/ 2147483647 w 15"/>
              <a:gd name="T7" fmla="*/ 0 h 33"/>
              <a:gd name="T8" fmla="*/ 2147483647 w 15"/>
              <a:gd name="T9" fmla="*/ 2147483647 h 33"/>
              <a:gd name="T10" fmla="*/ 2147483647 w 15"/>
              <a:gd name="T11" fmla="*/ 2147483647 h 33"/>
              <a:gd name="T12" fmla="*/ 2147483647 w 15"/>
              <a:gd name="T13" fmla="*/ 2147483647 h 33"/>
              <a:gd name="T14" fmla="*/ 0 60000 65536"/>
              <a:gd name="T15" fmla="*/ 0 60000 65536"/>
              <a:gd name="T16" fmla="*/ 0 60000 65536"/>
              <a:gd name="T17" fmla="*/ 0 60000 65536"/>
              <a:gd name="T18" fmla="*/ 0 60000 65536"/>
              <a:gd name="T19" fmla="*/ 0 60000 65536"/>
              <a:gd name="T20" fmla="*/ 0 60000 65536"/>
              <a:gd name="T21" fmla="*/ 0 w 15"/>
              <a:gd name="T22" fmla="*/ 0 h 33"/>
              <a:gd name="T23" fmla="*/ 15 w 15"/>
              <a:gd name="T24" fmla="*/ 33 h 3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 h="33">
                <a:moveTo>
                  <a:pt x="12" y="33"/>
                </a:moveTo>
                <a:lnTo>
                  <a:pt x="4" y="26"/>
                </a:lnTo>
                <a:lnTo>
                  <a:pt x="0" y="14"/>
                </a:lnTo>
                <a:lnTo>
                  <a:pt x="5" y="0"/>
                </a:lnTo>
                <a:lnTo>
                  <a:pt x="13" y="14"/>
                </a:lnTo>
                <a:lnTo>
                  <a:pt x="15" y="24"/>
                </a:lnTo>
                <a:lnTo>
                  <a:pt x="12" y="33"/>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82" name="Freeform 35"/>
          <p:cNvSpPr>
            <a:spLocks/>
          </p:cNvSpPr>
          <p:nvPr/>
        </p:nvSpPr>
        <p:spPr bwMode="auto">
          <a:xfrm>
            <a:off x="6092434" y="4602163"/>
            <a:ext cx="47625" cy="128023"/>
          </a:xfrm>
          <a:custGeom>
            <a:avLst/>
            <a:gdLst>
              <a:gd name="T0" fmla="*/ 2147483647 w 111"/>
              <a:gd name="T1" fmla="*/ 2147483647 h 288"/>
              <a:gd name="T2" fmla="*/ 2147483647 w 111"/>
              <a:gd name="T3" fmla="*/ 2147483647 h 288"/>
              <a:gd name="T4" fmla="*/ 2147483647 w 111"/>
              <a:gd name="T5" fmla="*/ 2147483647 h 288"/>
              <a:gd name="T6" fmla="*/ 2147483647 w 111"/>
              <a:gd name="T7" fmla="*/ 2147483647 h 288"/>
              <a:gd name="T8" fmla="*/ 2147483647 w 111"/>
              <a:gd name="T9" fmla="*/ 2147483647 h 288"/>
              <a:gd name="T10" fmla="*/ 2147483647 w 111"/>
              <a:gd name="T11" fmla="*/ 2147483647 h 288"/>
              <a:gd name="T12" fmla="*/ 2147483647 w 111"/>
              <a:gd name="T13" fmla="*/ 2147483647 h 288"/>
              <a:gd name="T14" fmla="*/ 2147483647 w 111"/>
              <a:gd name="T15" fmla="*/ 2147483647 h 288"/>
              <a:gd name="T16" fmla="*/ 2147483647 w 111"/>
              <a:gd name="T17" fmla="*/ 2147483647 h 288"/>
              <a:gd name="T18" fmla="*/ 2147483647 w 111"/>
              <a:gd name="T19" fmla="*/ 2147483647 h 288"/>
              <a:gd name="T20" fmla="*/ 2147483647 w 111"/>
              <a:gd name="T21" fmla="*/ 2147483647 h 288"/>
              <a:gd name="T22" fmla="*/ 2147483647 w 111"/>
              <a:gd name="T23" fmla="*/ 2147483647 h 288"/>
              <a:gd name="T24" fmla="*/ 2147483647 w 111"/>
              <a:gd name="T25" fmla="*/ 2147483647 h 288"/>
              <a:gd name="T26" fmla="*/ 2147483647 w 111"/>
              <a:gd name="T27" fmla="*/ 2147483647 h 288"/>
              <a:gd name="T28" fmla="*/ 2147483647 w 111"/>
              <a:gd name="T29" fmla="*/ 2147483647 h 288"/>
              <a:gd name="T30" fmla="*/ 2147483647 w 111"/>
              <a:gd name="T31" fmla="*/ 2147483647 h 288"/>
              <a:gd name="T32" fmla="*/ 2147483647 w 111"/>
              <a:gd name="T33" fmla="*/ 2147483647 h 288"/>
              <a:gd name="T34" fmla="*/ 2147483647 w 111"/>
              <a:gd name="T35" fmla="*/ 2147483647 h 288"/>
              <a:gd name="T36" fmla="*/ 2147483647 w 111"/>
              <a:gd name="T37" fmla="*/ 2147483647 h 288"/>
              <a:gd name="T38" fmla="*/ 2147483647 w 111"/>
              <a:gd name="T39" fmla="*/ 2147483647 h 288"/>
              <a:gd name="T40" fmla="*/ 2147483647 w 111"/>
              <a:gd name="T41" fmla="*/ 2147483647 h 288"/>
              <a:gd name="T42" fmla="*/ 2147483647 w 111"/>
              <a:gd name="T43" fmla="*/ 2147483647 h 288"/>
              <a:gd name="T44" fmla="*/ 2147483647 w 111"/>
              <a:gd name="T45" fmla="*/ 2147483647 h 288"/>
              <a:gd name="T46" fmla="*/ 2147483647 w 111"/>
              <a:gd name="T47" fmla="*/ 2147483647 h 288"/>
              <a:gd name="T48" fmla="*/ 2147483647 w 111"/>
              <a:gd name="T49" fmla="*/ 2147483647 h 288"/>
              <a:gd name="T50" fmla="*/ 2147483647 w 111"/>
              <a:gd name="T51" fmla="*/ 2147483647 h 288"/>
              <a:gd name="T52" fmla="*/ 2147483647 w 111"/>
              <a:gd name="T53" fmla="*/ 2147483647 h 288"/>
              <a:gd name="T54" fmla="*/ 2147483647 w 111"/>
              <a:gd name="T55" fmla="*/ 2147483647 h 288"/>
              <a:gd name="T56" fmla="*/ 2147483647 w 111"/>
              <a:gd name="T57" fmla="*/ 2147483647 h 288"/>
              <a:gd name="T58" fmla="*/ 2147483647 w 111"/>
              <a:gd name="T59" fmla="*/ 2147483647 h 288"/>
              <a:gd name="T60" fmla="*/ 2147483647 w 111"/>
              <a:gd name="T61" fmla="*/ 2147483647 h 288"/>
              <a:gd name="T62" fmla="*/ 2147483647 w 111"/>
              <a:gd name="T63" fmla="*/ 2147483647 h 288"/>
              <a:gd name="T64" fmla="*/ 2147483647 w 111"/>
              <a:gd name="T65" fmla="*/ 2147483647 h 288"/>
              <a:gd name="T66" fmla="*/ 2147483647 w 111"/>
              <a:gd name="T67" fmla="*/ 2147483647 h 288"/>
              <a:gd name="T68" fmla="*/ 2147483647 w 111"/>
              <a:gd name="T69" fmla="*/ 2147483647 h 288"/>
              <a:gd name="T70" fmla="*/ 2147483647 w 111"/>
              <a:gd name="T71" fmla="*/ 2147483647 h 288"/>
              <a:gd name="T72" fmla="*/ 2147483647 w 111"/>
              <a:gd name="T73" fmla="*/ 2147483647 h 288"/>
              <a:gd name="T74" fmla="*/ 2147483647 w 111"/>
              <a:gd name="T75" fmla="*/ 2147483647 h 288"/>
              <a:gd name="T76" fmla="*/ 2147483647 w 111"/>
              <a:gd name="T77" fmla="*/ 2147483647 h 28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11"/>
              <a:gd name="T118" fmla="*/ 0 h 288"/>
              <a:gd name="T119" fmla="*/ 111 w 111"/>
              <a:gd name="T120" fmla="*/ 288 h 288"/>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11" h="288">
                <a:moveTo>
                  <a:pt x="85" y="288"/>
                </a:moveTo>
                <a:lnTo>
                  <a:pt x="78" y="286"/>
                </a:lnTo>
                <a:lnTo>
                  <a:pt x="71" y="275"/>
                </a:lnTo>
                <a:lnTo>
                  <a:pt x="64" y="270"/>
                </a:lnTo>
                <a:lnTo>
                  <a:pt x="56" y="260"/>
                </a:lnTo>
                <a:lnTo>
                  <a:pt x="55" y="249"/>
                </a:lnTo>
                <a:lnTo>
                  <a:pt x="51" y="239"/>
                </a:lnTo>
                <a:lnTo>
                  <a:pt x="43" y="232"/>
                </a:lnTo>
                <a:lnTo>
                  <a:pt x="41" y="223"/>
                </a:lnTo>
                <a:lnTo>
                  <a:pt x="40" y="214"/>
                </a:lnTo>
                <a:lnTo>
                  <a:pt x="36" y="206"/>
                </a:lnTo>
                <a:lnTo>
                  <a:pt x="32" y="196"/>
                </a:lnTo>
                <a:lnTo>
                  <a:pt x="24" y="188"/>
                </a:lnTo>
                <a:lnTo>
                  <a:pt x="20" y="173"/>
                </a:lnTo>
                <a:lnTo>
                  <a:pt x="17" y="165"/>
                </a:lnTo>
                <a:lnTo>
                  <a:pt x="6" y="160"/>
                </a:lnTo>
                <a:lnTo>
                  <a:pt x="0" y="149"/>
                </a:lnTo>
                <a:lnTo>
                  <a:pt x="6" y="141"/>
                </a:lnTo>
                <a:lnTo>
                  <a:pt x="15" y="137"/>
                </a:lnTo>
                <a:lnTo>
                  <a:pt x="24" y="140"/>
                </a:lnTo>
                <a:lnTo>
                  <a:pt x="33" y="134"/>
                </a:lnTo>
                <a:lnTo>
                  <a:pt x="34" y="126"/>
                </a:lnTo>
                <a:lnTo>
                  <a:pt x="29" y="119"/>
                </a:lnTo>
                <a:lnTo>
                  <a:pt x="28" y="101"/>
                </a:lnTo>
                <a:lnTo>
                  <a:pt x="29" y="87"/>
                </a:lnTo>
                <a:lnTo>
                  <a:pt x="32" y="79"/>
                </a:lnTo>
                <a:lnTo>
                  <a:pt x="33" y="65"/>
                </a:lnTo>
                <a:lnTo>
                  <a:pt x="36" y="53"/>
                </a:lnTo>
                <a:lnTo>
                  <a:pt x="37" y="44"/>
                </a:lnTo>
                <a:lnTo>
                  <a:pt x="38" y="35"/>
                </a:lnTo>
                <a:lnTo>
                  <a:pt x="40" y="22"/>
                </a:lnTo>
                <a:lnTo>
                  <a:pt x="43" y="13"/>
                </a:lnTo>
                <a:lnTo>
                  <a:pt x="46" y="0"/>
                </a:lnTo>
                <a:lnTo>
                  <a:pt x="54" y="6"/>
                </a:lnTo>
                <a:lnTo>
                  <a:pt x="60" y="13"/>
                </a:lnTo>
                <a:lnTo>
                  <a:pt x="66" y="18"/>
                </a:lnTo>
                <a:lnTo>
                  <a:pt x="69" y="31"/>
                </a:lnTo>
                <a:lnTo>
                  <a:pt x="68" y="42"/>
                </a:lnTo>
                <a:lnTo>
                  <a:pt x="69" y="51"/>
                </a:lnTo>
                <a:lnTo>
                  <a:pt x="71" y="62"/>
                </a:lnTo>
                <a:lnTo>
                  <a:pt x="82" y="71"/>
                </a:lnTo>
                <a:lnTo>
                  <a:pt x="84" y="79"/>
                </a:lnTo>
                <a:lnTo>
                  <a:pt x="79" y="90"/>
                </a:lnTo>
                <a:lnTo>
                  <a:pt x="74" y="100"/>
                </a:lnTo>
                <a:lnTo>
                  <a:pt x="70" y="112"/>
                </a:lnTo>
                <a:lnTo>
                  <a:pt x="70" y="125"/>
                </a:lnTo>
                <a:lnTo>
                  <a:pt x="73" y="134"/>
                </a:lnTo>
                <a:lnTo>
                  <a:pt x="68" y="145"/>
                </a:lnTo>
                <a:lnTo>
                  <a:pt x="63" y="152"/>
                </a:lnTo>
                <a:lnTo>
                  <a:pt x="60" y="162"/>
                </a:lnTo>
                <a:lnTo>
                  <a:pt x="70" y="166"/>
                </a:lnTo>
                <a:lnTo>
                  <a:pt x="79" y="162"/>
                </a:lnTo>
                <a:lnTo>
                  <a:pt x="85" y="155"/>
                </a:lnTo>
                <a:lnTo>
                  <a:pt x="87" y="144"/>
                </a:lnTo>
                <a:lnTo>
                  <a:pt x="92" y="134"/>
                </a:lnTo>
                <a:lnTo>
                  <a:pt x="97" y="129"/>
                </a:lnTo>
                <a:lnTo>
                  <a:pt x="106" y="115"/>
                </a:lnTo>
                <a:lnTo>
                  <a:pt x="107" y="129"/>
                </a:lnTo>
                <a:lnTo>
                  <a:pt x="103" y="140"/>
                </a:lnTo>
                <a:lnTo>
                  <a:pt x="105" y="148"/>
                </a:lnTo>
                <a:lnTo>
                  <a:pt x="100" y="158"/>
                </a:lnTo>
                <a:lnTo>
                  <a:pt x="101" y="167"/>
                </a:lnTo>
                <a:lnTo>
                  <a:pt x="102" y="178"/>
                </a:lnTo>
                <a:lnTo>
                  <a:pt x="96" y="194"/>
                </a:lnTo>
                <a:lnTo>
                  <a:pt x="85" y="201"/>
                </a:lnTo>
                <a:lnTo>
                  <a:pt x="78" y="210"/>
                </a:lnTo>
                <a:lnTo>
                  <a:pt x="70" y="217"/>
                </a:lnTo>
                <a:lnTo>
                  <a:pt x="69" y="227"/>
                </a:lnTo>
                <a:lnTo>
                  <a:pt x="75" y="231"/>
                </a:lnTo>
                <a:lnTo>
                  <a:pt x="84" y="230"/>
                </a:lnTo>
                <a:lnTo>
                  <a:pt x="92" y="228"/>
                </a:lnTo>
                <a:lnTo>
                  <a:pt x="103" y="224"/>
                </a:lnTo>
                <a:lnTo>
                  <a:pt x="111" y="231"/>
                </a:lnTo>
                <a:lnTo>
                  <a:pt x="107" y="243"/>
                </a:lnTo>
                <a:lnTo>
                  <a:pt x="102" y="257"/>
                </a:lnTo>
                <a:lnTo>
                  <a:pt x="101" y="270"/>
                </a:lnTo>
                <a:lnTo>
                  <a:pt x="93" y="278"/>
                </a:lnTo>
                <a:lnTo>
                  <a:pt x="85" y="288"/>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83" name="Freeform 36"/>
          <p:cNvSpPr>
            <a:spLocks/>
          </p:cNvSpPr>
          <p:nvPr/>
        </p:nvSpPr>
        <p:spPr bwMode="auto">
          <a:xfrm>
            <a:off x="6155535" y="4608832"/>
            <a:ext cx="5955" cy="6668"/>
          </a:xfrm>
          <a:custGeom>
            <a:avLst/>
            <a:gdLst>
              <a:gd name="T0" fmla="*/ 0 w 14"/>
              <a:gd name="T1" fmla="*/ 2147483647 h 15"/>
              <a:gd name="T2" fmla="*/ 2147483647 w 14"/>
              <a:gd name="T3" fmla="*/ 0 h 15"/>
              <a:gd name="T4" fmla="*/ 2147483647 w 14"/>
              <a:gd name="T5" fmla="*/ 2147483647 h 15"/>
              <a:gd name="T6" fmla="*/ 2147483647 w 14"/>
              <a:gd name="T7" fmla="*/ 2147483647 h 15"/>
              <a:gd name="T8" fmla="*/ 0 w 14"/>
              <a:gd name="T9" fmla="*/ 2147483647 h 15"/>
              <a:gd name="T10" fmla="*/ 0 60000 65536"/>
              <a:gd name="T11" fmla="*/ 0 60000 65536"/>
              <a:gd name="T12" fmla="*/ 0 60000 65536"/>
              <a:gd name="T13" fmla="*/ 0 60000 65536"/>
              <a:gd name="T14" fmla="*/ 0 60000 65536"/>
              <a:gd name="T15" fmla="*/ 0 w 14"/>
              <a:gd name="T16" fmla="*/ 0 h 15"/>
              <a:gd name="T17" fmla="*/ 14 w 14"/>
              <a:gd name="T18" fmla="*/ 15 h 15"/>
            </a:gdLst>
            <a:ahLst/>
            <a:cxnLst>
              <a:cxn ang="T10">
                <a:pos x="T0" y="T1"/>
              </a:cxn>
              <a:cxn ang="T11">
                <a:pos x="T2" y="T3"/>
              </a:cxn>
              <a:cxn ang="T12">
                <a:pos x="T4" y="T5"/>
              </a:cxn>
              <a:cxn ang="T13">
                <a:pos x="T6" y="T7"/>
              </a:cxn>
              <a:cxn ang="T14">
                <a:pos x="T8" y="T9"/>
              </a:cxn>
            </a:cxnLst>
            <a:rect l="T15" t="T16" r="T17" b="T18"/>
            <a:pathLst>
              <a:path w="14" h="15">
                <a:moveTo>
                  <a:pt x="0" y="1"/>
                </a:moveTo>
                <a:lnTo>
                  <a:pt x="9" y="0"/>
                </a:lnTo>
                <a:lnTo>
                  <a:pt x="14" y="8"/>
                </a:lnTo>
                <a:lnTo>
                  <a:pt x="4" y="15"/>
                </a:lnTo>
                <a:lnTo>
                  <a:pt x="0" y="1"/>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84" name="Freeform 37"/>
          <p:cNvSpPr>
            <a:spLocks/>
          </p:cNvSpPr>
          <p:nvPr/>
        </p:nvSpPr>
        <p:spPr bwMode="auto">
          <a:xfrm>
            <a:off x="6167441" y="4610166"/>
            <a:ext cx="5955" cy="10669"/>
          </a:xfrm>
          <a:custGeom>
            <a:avLst/>
            <a:gdLst>
              <a:gd name="T0" fmla="*/ 0 w 14"/>
              <a:gd name="T1" fmla="*/ 0 h 23"/>
              <a:gd name="T2" fmla="*/ 2147483647 w 14"/>
              <a:gd name="T3" fmla="*/ 0 h 23"/>
              <a:gd name="T4" fmla="*/ 2147483647 w 14"/>
              <a:gd name="T5" fmla="*/ 2147483647 h 23"/>
              <a:gd name="T6" fmla="*/ 2147483647 w 14"/>
              <a:gd name="T7" fmla="*/ 2147483647 h 23"/>
              <a:gd name="T8" fmla="*/ 2147483647 w 14"/>
              <a:gd name="T9" fmla="*/ 2147483647 h 23"/>
              <a:gd name="T10" fmla="*/ 2147483647 w 14"/>
              <a:gd name="T11" fmla="*/ 2147483647 h 23"/>
              <a:gd name="T12" fmla="*/ 0 w 14"/>
              <a:gd name="T13" fmla="*/ 0 h 23"/>
              <a:gd name="T14" fmla="*/ 0 60000 65536"/>
              <a:gd name="T15" fmla="*/ 0 60000 65536"/>
              <a:gd name="T16" fmla="*/ 0 60000 65536"/>
              <a:gd name="T17" fmla="*/ 0 60000 65536"/>
              <a:gd name="T18" fmla="*/ 0 60000 65536"/>
              <a:gd name="T19" fmla="*/ 0 60000 65536"/>
              <a:gd name="T20" fmla="*/ 0 60000 65536"/>
              <a:gd name="T21" fmla="*/ 0 w 14"/>
              <a:gd name="T22" fmla="*/ 0 h 23"/>
              <a:gd name="T23" fmla="*/ 14 w 14"/>
              <a:gd name="T24" fmla="*/ 23 h 2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 h="23">
                <a:moveTo>
                  <a:pt x="0" y="0"/>
                </a:moveTo>
                <a:lnTo>
                  <a:pt x="11" y="0"/>
                </a:lnTo>
                <a:lnTo>
                  <a:pt x="14" y="10"/>
                </a:lnTo>
                <a:lnTo>
                  <a:pt x="14" y="20"/>
                </a:lnTo>
                <a:lnTo>
                  <a:pt x="7" y="23"/>
                </a:lnTo>
                <a:lnTo>
                  <a:pt x="2" y="14"/>
                </a:lnTo>
                <a:lnTo>
                  <a:pt x="0" y="0"/>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85" name="Freeform 38"/>
          <p:cNvSpPr>
            <a:spLocks/>
          </p:cNvSpPr>
          <p:nvPr/>
        </p:nvSpPr>
        <p:spPr bwMode="auto">
          <a:xfrm>
            <a:off x="6155537" y="4628839"/>
            <a:ext cx="20241" cy="28005"/>
          </a:xfrm>
          <a:custGeom>
            <a:avLst/>
            <a:gdLst>
              <a:gd name="T0" fmla="*/ 2147483647 w 47"/>
              <a:gd name="T1" fmla="*/ 2147483647 h 63"/>
              <a:gd name="T2" fmla="*/ 2147483647 w 47"/>
              <a:gd name="T3" fmla="*/ 2147483647 h 63"/>
              <a:gd name="T4" fmla="*/ 2147483647 w 47"/>
              <a:gd name="T5" fmla="*/ 0 h 63"/>
              <a:gd name="T6" fmla="*/ 2147483647 w 47"/>
              <a:gd name="T7" fmla="*/ 2147483647 h 63"/>
              <a:gd name="T8" fmla="*/ 2147483647 w 47"/>
              <a:gd name="T9" fmla="*/ 2147483647 h 63"/>
              <a:gd name="T10" fmla="*/ 2147483647 w 47"/>
              <a:gd name="T11" fmla="*/ 2147483647 h 63"/>
              <a:gd name="T12" fmla="*/ 2147483647 w 47"/>
              <a:gd name="T13" fmla="*/ 2147483647 h 63"/>
              <a:gd name="T14" fmla="*/ 2147483647 w 47"/>
              <a:gd name="T15" fmla="*/ 2147483647 h 63"/>
              <a:gd name="T16" fmla="*/ 2147483647 w 47"/>
              <a:gd name="T17" fmla="*/ 2147483647 h 63"/>
              <a:gd name="T18" fmla="*/ 2147483647 w 47"/>
              <a:gd name="T19" fmla="*/ 2147483647 h 63"/>
              <a:gd name="T20" fmla="*/ 2147483647 w 47"/>
              <a:gd name="T21" fmla="*/ 2147483647 h 63"/>
              <a:gd name="T22" fmla="*/ 2147483647 w 47"/>
              <a:gd name="T23" fmla="*/ 2147483647 h 63"/>
              <a:gd name="T24" fmla="*/ 2147483647 w 47"/>
              <a:gd name="T25" fmla="*/ 2147483647 h 63"/>
              <a:gd name="T26" fmla="*/ 2147483647 w 47"/>
              <a:gd name="T27" fmla="*/ 2147483647 h 63"/>
              <a:gd name="T28" fmla="*/ 0 w 47"/>
              <a:gd name="T29" fmla="*/ 2147483647 h 63"/>
              <a:gd name="T30" fmla="*/ 2147483647 w 47"/>
              <a:gd name="T31" fmla="*/ 2147483647 h 6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7"/>
              <a:gd name="T49" fmla="*/ 0 h 63"/>
              <a:gd name="T50" fmla="*/ 47 w 47"/>
              <a:gd name="T51" fmla="*/ 63 h 6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7" h="63">
                <a:moveTo>
                  <a:pt x="4" y="12"/>
                </a:moveTo>
                <a:lnTo>
                  <a:pt x="17" y="1"/>
                </a:lnTo>
                <a:lnTo>
                  <a:pt x="28" y="0"/>
                </a:lnTo>
                <a:lnTo>
                  <a:pt x="36" y="9"/>
                </a:lnTo>
                <a:lnTo>
                  <a:pt x="41" y="18"/>
                </a:lnTo>
                <a:lnTo>
                  <a:pt x="42" y="26"/>
                </a:lnTo>
                <a:lnTo>
                  <a:pt x="45" y="38"/>
                </a:lnTo>
                <a:lnTo>
                  <a:pt x="47" y="48"/>
                </a:lnTo>
                <a:lnTo>
                  <a:pt x="47" y="58"/>
                </a:lnTo>
                <a:lnTo>
                  <a:pt x="38" y="63"/>
                </a:lnTo>
                <a:lnTo>
                  <a:pt x="32" y="52"/>
                </a:lnTo>
                <a:lnTo>
                  <a:pt x="24" y="47"/>
                </a:lnTo>
                <a:lnTo>
                  <a:pt x="14" y="41"/>
                </a:lnTo>
                <a:lnTo>
                  <a:pt x="4" y="33"/>
                </a:lnTo>
                <a:lnTo>
                  <a:pt x="0" y="23"/>
                </a:lnTo>
                <a:lnTo>
                  <a:pt x="4" y="12"/>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86" name="Freeform 39"/>
          <p:cNvSpPr>
            <a:spLocks/>
          </p:cNvSpPr>
          <p:nvPr/>
        </p:nvSpPr>
        <p:spPr bwMode="auto">
          <a:xfrm>
            <a:off x="6172204" y="4660842"/>
            <a:ext cx="5955" cy="10669"/>
          </a:xfrm>
          <a:custGeom>
            <a:avLst/>
            <a:gdLst>
              <a:gd name="T0" fmla="*/ 2147483647 w 14"/>
              <a:gd name="T1" fmla="*/ 2147483647 h 25"/>
              <a:gd name="T2" fmla="*/ 0 w 14"/>
              <a:gd name="T3" fmla="*/ 2147483647 h 25"/>
              <a:gd name="T4" fmla="*/ 2147483647 w 14"/>
              <a:gd name="T5" fmla="*/ 0 h 25"/>
              <a:gd name="T6" fmla="*/ 2147483647 w 14"/>
              <a:gd name="T7" fmla="*/ 2147483647 h 25"/>
              <a:gd name="T8" fmla="*/ 2147483647 w 14"/>
              <a:gd name="T9" fmla="*/ 2147483647 h 25"/>
              <a:gd name="T10" fmla="*/ 2147483647 w 14"/>
              <a:gd name="T11" fmla="*/ 2147483647 h 25"/>
              <a:gd name="T12" fmla="*/ 0 60000 65536"/>
              <a:gd name="T13" fmla="*/ 0 60000 65536"/>
              <a:gd name="T14" fmla="*/ 0 60000 65536"/>
              <a:gd name="T15" fmla="*/ 0 60000 65536"/>
              <a:gd name="T16" fmla="*/ 0 60000 65536"/>
              <a:gd name="T17" fmla="*/ 0 60000 65536"/>
              <a:gd name="T18" fmla="*/ 0 w 14"/>
              <a:gd name="T19" fmla="*/ 0 h 25"/>
              <a:gd name="T20" fmla="*/ 14 w 14"/>
              <a:gd name="T21" fmla="*/ 25 h 25"/>
            </a:gdLst>
            <a:ahLst/>
            <a:cxnLst>
              <a:cxn ang="T12">
                <a:pos x="T0" y="T1"/>
              </a:cxn>
              <a:cxn ang="T13">
                <a:pos x="T2" y="T3"/>
              </a:cxn>
              <a:cxn ang="T14">
                <a:pos x="T4" y="T5"/>
              </a:cxn>
              <a:cxn ang="T15">
                <a:pos x="T6" y="T7"/>
              </a:cxn>
              <a:cxn ang="T16">
                <a:pos x="T8" y="T9"/>
              </a:cxn>
              <a:cxn ang="T17">
                <a:pos x="T10" y="T11"/>
              </a:cxn>
            </a:cxnLst>
            <a:rect l="T18" t="T19" r="T20" b="T21"/>
            <a:pathLst>
              <a:path w="14" h="25">
                <a:moveTo>
                  <a:pt x="6" y="25"/>
                </a:moveTo>
                <a:lnTo>
                  <a:pt x="0" y="14"/>
                </a:lnTo>
                <a:lnTo>
                  <a:pt x="6" y="0"/>
                </a:lnTo>
                <a:lnTo>
                  <a:pt x="12" y="7"/>
                </a:lnTo>
                <a:lnTo>
                  <a:pt x="14" y="17"/>
                </a:lnTo>
                <a:lnTo>
                  <a:pt x="6" y="25"/>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87" name="Freeform 40"/>
          <p:cNvSpPr>
            <a:spLocks/>
          </p:cNvSpPr>
          <p:nvPr/>
        </p:nvSpPr>
        <p:spPr bwMode="auto">
          <a:xfrm>
            <a:off x="2989661" y="4711517"/>
            <a:ext cx="7144" cy="5334"/>
          </a:xfrm>
          <a:custGeom>
            <a:avLst/>
            <a:gdLst>
              <a:gd name="T0" fmla="*/ 2147483647 w 16"/>
              <a:gd name="T1" fmla="*/ 2147483647 h 14"/>
              <a:gd name="T2" fmla="*/ 2147483647 w 16"/>
              <a:gd name="T3" fmla="*/ 2147483647 h 14"/>
              <a:gd name="T4" fmla="*/ 2147483647 w 16"/>
              <a:gd name="T5" fmla="*/ 2147483647 h 14"/>
              <a:gd name="T6" fmla="*/ 0 w 16"/>
              <a:gd name="T7" fmla="*/ 2147483647 h 14"/>
              <a:gd name="T8" fmla="*/ 2147483647 w 16"/>
              <a:gd name="T9" fmla="*/ 0 h 14"/>
              <a:gd name="T10" fmla="*/ 2147483647 w 16"/>
              <a:gd name="T11" fmla="*/ 2147483647 h 14"/>
              <a:gd name="T12" fmla="*/ 0 60000 65536"/>
              <a:gd name="T13" fmla="*/ 0 60000 65536"/>
              <a:gd name="T14" fmla="*/ 0 60000 65536"/>
              <a:gd name="T15" fmla="*/ 0 60000 65536"/>
              <a:gd name="T16" fmla="*/ 0 60000 65536"/>
              <a:gd name="T17" fmla="*/ 0 60000 65536"/>
              <a:gd name="T18" fmla="*/ 0 w 16"/>
              <a:gd name="T19" fmla="*/ 0 h 14"/>
              <a:gd name="T20" fmla="*/ 16 w 16"/>
              <a:gd name="T21" fmla="*/ 14 h 14"/>
            </a:gdLst>
            <a:ahLst/>
            <a:cxnLst>
              <a:cxn ang="T12">
                <a:pos x="T0" y="T1"/>
              </a:cxn>
              <a:cxn ang="T13">
                <a:pos x="T2" y="T3"/>
              </a:cxn>
              <a:cxn ang="T14">
                <a:pos x="T4" y="T5"/>
              </a:cxn>
              <a:cxn ang="T15">
                <a:pos x="T6" y="T7"/>
              </a:cxn>
              <a:cxn ang="T16">
                <a:pos x="T8" y="T9"/>
              </a:cxn>
              <a:cxn ang="T17">
                <a:pos x="T10" y="T11"/>
              </a:cxn>
            </a:cxnLst>
            <a:rect l="T18" t="T19" r="T20" b="T21"/>
            <a:pathLst>
              <a:path w="16" h="14">
                <a:moveTo>
                  <a:pt x="9" y="1"/>
                </a:moveTo>
                <a:lnTo>
                  <a:pt x="16" y="7"/>
                </a:lnTo>
                <a:lnTo>
                  <a:pt x="6" y="14"/>
                </a:lnTo>
                <a:lnTo>
                  <a:pt x="0" y="9"/>
                </a:lnTo>
                <a:lnTo>
                  <a:pt x="1" y="0"/>
                </a:lnTo>
                <a:lnTo>
                  <a:pt x="9" y="1"/>
                </a:lnTo>
                <a:close/>
              </a:path>
            </a:pathLst>
          </a:custGeom>
          <a:solidFill>
            <a:srgbClr val="9BFF9B"/>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88" name="Freeform 41"/>
          <p:cNvSpPr>
            <a:spLocks/>
          </p:cNvSpPr>
          <p:nvPr/>
        </p:nvSpPr>
        <p:spPr bwMode="auto">
          <a:xfrm>
            <a:off x="6096001" y="4711520"/>
            <a:ext cx="7144" cy="6667"/>
          </a:xfrm>
          <a:custGeom>
            <a:avLst/>
            <a:gdLst>
              <a:gd name="T0" fmla="*/ 2147483647 w 15"/>
              <a:gd name="T1" fmla="*/ 2147483647 h 15"/>
              <a:gd name="T2" fmla="*/ 0 w 15"/>
              <a:gd name="T3" fmla="*/ 0 h 15"/>
              <a:gd name="T4" fmla="*/ 2147483647 w 15"/>
              <a:gd name="T5" fmla="*/ 0 h 15"/>
              <a:gd name="T6" fmla="*/ 2147483647 w 15"/>
              <a:gd name="T7" fmla="*/ 2147483647 h 15"/>
              <a:gd name="T8" fmla="*/ 2147483647 w 15"/>
              <a:gd name="T9" fmla="*/ 2147483647 h 15"/>
              <a:gd name="T10" fmla="*/ 2147483647 w 15"/>
              <a:gd name="T11" fmla="*/ 2147483647 h 15"/>
              <a:gd name="T12" fmla="*/ 0 60000 65536"/>
              <a:gd name="T13" fmla="*/ 0 60000 65536"/>
              <a:gd name="T14" fmla="*/ 0 60000 65536"/>
              <a:gd name="T15" fmla="*/ 0 60000 65536"/>
              <a:gd name="T16" fmla="*/ 0 60000 65536"/>
              <a:gd name="T17" fmla="*/ 0 60000 65536"/>
              <a:gd name="T18" fmla="*/ 0 w 15"/>
              <a:gd name="T19" fmla="*/ 0 h 15"/>
              <a:gd name="T20" fmla="*/ 15 w 15"/>
              <a:gd name="T21" fmla="*/ 15 h 15"/>
            </a:gdLst>
            <a:ahLst/>
            <a:cxnLst>
              <a:cxn ang="T12">
                <a:pos x="T0" y="T1"/>
              </a:cxn>
              <a:cxn ang="T13">
                <a:pos x="T2" y="T3"/>
              </a:cxn>
              <a:cxn ang="T14">
                <a:pos x="T4" y="T5"/>
              </a:cxn>
              <a:cxn ang="T15">
                <a:pos x="T6" y="T7"/>
              </a:cxn>
              <a:cxn ang="T16">
                <a:pos x="T8" y="T9"/>
              </a:cxn>
              <a:cxn ang="T17">
                <a:pos x="T10" y="T11"/>
              </a:cxn>
            </a:cxnLst>
            <a:rect l="T18" t="T19" r="T20" b="T21"/>
            <a:pathLst>
              <a:path w="15" h="15">
                <a:moveTo>
                  <a:pt x="2" y="15"/>
                </a:moveTo>
                <a:lnTo>
                  <a:pt x="0" y="0"/>
                </a:lnTo>
                <a:lnTo>
                  <a:pt x="9" y="0"/>
                </a:lnTo>
                <a:lnTo>
                  <a:pt x="15" y="4"/>
                </a:lnTo>
                <a:lnTo>
                  <a:pt x="10" y="13"/>
                </a:lnTo>
                <a:lnTo>
                  <a:pt x="2" y="15"/>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89" name="Freeform 42"/>
          <p:cNvSpPr>
            <a:spLocks/>
          </p:cNvSpPr>
          <p:nvPr/>
        </p:nvSpPr>
        <p:spPr bwMode="auto">
          <a:xfrm>
            <a:off x="6042427" y="4715520"/>
            <a:ext cx="15479" cy="13336"/>
          </a:xfrm>
          <a:custGeom>
            <a:avLst/>
            <a:gdLst>
              <a:gd name="T0" fmla="*/ 2147483647 w 35"/>
              <a:gd name="T1" fmla="*/ 2147483647 h 29"/>
              <a:gd name="T2" fmla="*/ 2147483647 w 35"/>
              <a:gd name="T3" fmla="*/ 2147483647 h 29"/>
              <a:gd name="T4" fmla="*/ 2147483647 w 35"/>
              <a:gd name="T5" fmla="*/ 2147483647 h 29"/>
              <a:gd name="T6" fmla="*/ 0 w 35"/>
              <a:gd name="T7" fmla="*/ 2147483647 h 29"/>
              <a:gd name="T8" fmla="*/ 2147483647 w 35"/>
              <a:gd name="T9" fmla="*/ 2147483647 h 29"/>
              <a:gd name="T10" fmla="*/ 2147483647 w 35"/>
              <a:gd name="T11" fmla="*/ 2147483647 h 29"/>
              <a:gd name="T12" fmla="*/ 2147483647 w 35"/>
              <a:gd name="T13" fmla="*/ 0 h 29"/>
              <a:gd name="T14" fmla="*/ 2147483647 w 35"/>
              <a:gd name="T15" fmla="*/ 2147483647 h 29"/>
              <a:gd name="T16" fmla="*/ 2147483647 w 35"/>
              <a:gd name="T17" fmla="*/ 2147483647 h 29"/>
              <a:gd name="T18" fmla="*/ 2147483647 w 35"/>
              <a:gd name="T19" fmla="*/ 2147483647 h 2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5"/>
              <a:gd name="T31" fmla="*/ 0 h 29"/>
              <a:gd name="T32" fmla="*/ 35 w 35"/>
              <a:gd name="T33" fmla="*/ 29 h 2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5" h="29">
                <a:moveTo>
                  <a:pt x="31" y="29"/>
                </a:moveTo>
                <a:lnTo>
                  <a:pt x="23" y="29"/>
                </a:lnTo>
                <a:lnTo>
                  <a:pt x="14" y="27"/>
                </a:lnTo>
                <a:lnTo>
                  <a:pt x="0" y="11"/>
                </a:lnTo>
                <a:lnTo>
                  <a:pt x="8" y="5"/>
                </a:lnTo>
                <a:lnTo>
                  <a:pt x="15" y="1"/>
                </a:lnTo>
                <a:lnTo>
                  <a:pt x="24" y="0"/>
                </a:lnTo>
                <a:lnTo>
                  <a:pt x="32" y="8"/>
                </a:lnTo>
                <a:lnTo>
                  <a:pt x="35" y="19"/>
                </a:lnTo>
                <a:lnTo>
                  <a:pt x="31" y="29"/>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90" name="Freeform 43"/>
          <p:cNvSpPr>
            <a:spLocks/>
          </p:cNvSpPr>
          <p:nvPr/>
        </p:nvSpPr>
        <p:spPr bwMode="auto">
          <a:xfrm>
            <a:off x="2895601" y="4726187"/>
            <a:ext cx="7144" cy="10669"/>
          </a:xfrm>
          <a:custGeom>
            <a:avLst/>
            <a:gdLst>
              <a:gd name="T0" fmla="*/ 2147483647 w 16"/>
              <a:gd name="T1" fmla="*/ 2147483647 h 26"/>
              <a:gd name="T2" fmla="*/ 2147483647 w 16"/>
              <a:gd name="T3" fmla="*/ 2147483647 h 26"/>
              <a:gd name="T4" fmla="*/ 0 w 16"/>
              <a:gd name="T5" fmla="*/ 2147483647 h 26"/>
              <a:gd name="T6" fmla="*/ 2147483647 w 16"/>
              <a:gd name="T7" fmla="*/ 0 h 26"/>
              <a:gd name="T8" fmla="*/ 2147483647 w 16"/>
              <a:gd name="T9" fmla="*/ 2147483647 h 26"/>
              <a:gd name="T10" fmla="*/ 2147483647 w 16"/>
              <a:gd name="T11" fmla="*/ 2147483647 h 26"/>
              <a:gd name="T12" fmla="*/ 2147483647 w 16"/>
              <a:gd name="T13" fmla="*/ 2147483647 h 26"/>
              <a:gd name="T14" fmla="*/ 0 60000 65536"/>
              <a:gd name="T15" fmla="*/ 0 60000 65536"/>
              <a:gd name="T16" fmla="*/ 0 60000 65536"/>
              <a:gd name="T17" fmla="*/ 0 60000 65536"/>
              <a:gd name="T18" fmla="*/ 0 60000 65536"/>
              <a:gd name="T19" fmla="*/ 0 60000 65536"/>
              <a:gd name="T20" fmla="*/ 0 60000 65536"/>
              <a:gd name="T21" fmla="*/ 0 w 16"/>
              <a:gd name="T22" fmla="*/ 0 h 26"/>
              <a:gd name="T23" fmla="*/ 16 w 16"/>
              <a:gd name="T24" fmla="*/ 26 h 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6" h="26">
                <a:moveTo>
                  <a:pt x="9" y="26"/>
                </a:moveTo>
                <a:lnTo>
                  <a:pt x="1" y="22"/>
                </a:lnTo>
                <a:lnTo>
                  <a:pt x="0" y="14"/>
                </a:lnTo>
                <a:lnTo>
                  <a:pt x="5" y="0"/>
                </a:lnTo>
                <a:lnTo>
                  <a:pt x="13" y="1"/>
                </a:lnTo>
                <a:lnTo>
                  <a:pt x="16" y="14"/>
                </a:lnTo>
                <a:lnTo>
                  <a:pt x="9" y="26"/>
                </a:lnTo>
                <a:close/>
              </a:path>
            </a:pathLst>
          </a:custGeom>
          <a:solidFill>
            <a:srgbClr val="9BFF9B"/>
          </a:solidFill>
          <a:ln w="0">
            <a:solidFill>
              <a:schemeClr val="tx1"/>
            </a:solidFill>
            <a:round/>
            <a:headEnd/>
            <a:tailEnd/>
          </a:ln>
        </p:spPr>
        <p:txBody>
          <a:bodyPr/>
          <a:lstStyle/>
          <a:p>
            <a:endParaRPr lang="en-US" sz="1400">
              <a:latin typeface="Calibri" pitchFamily="34" charset="0"/>
            </a:endParaRPr>
          </a:p>
        </p:txBody>
      </p:sp>
      <p:sp>
        <p:nvSpPr>
          <p:cNvPr id="2091" name="Freeform 44"/>
          <p:cNvSpPr>
            <a:spLocks/>
          </p:cNvSpPr>
          <p:nvPr/>
        </p:nvSpPr>
        <p:spPr bwMode="auto">
          <a:xfrm>
            <a:off x="3418290" y="4732855"/>
            <a:ext cx="28575" cy="21337"/>
          </a:xfrm>
          <a:custGeom>
            <a:avLst/>
            <a:gdLst>
              <a:gd name="T0" fmla="*/ 2147483647 w 69"/>
              <a:gd name="T1" fmla="*/ 2147483647 h 48"/>
              <a:gd name="T2" fmla="*/ 2147483647 w 69"/>
              <a:gd name="T3" fmla="*/ 2147483647 h 48"/>
              <a:gd name="T4" fmla="*/ 2147483647 w 69"/>
              <a:gd name="T5" fmla="*/ 2147483647 h 48"/>
              <a:gd name="T6" fmla="*/ 2147483647 w 69"/>
              <a:gd name="T7" fmla="*/ 2147483647 h 48"/>
              <a:gd name="T8" fmla="*/ 2147483647 w 69"/>
              <a:gd name="T9" fmla="*/ 0 h 48"/>
              <a:gd name="T10" fmla="*/ 2147483647 w 69"/>
              <a:gd name="T11" fmla="*/ 2147483647 h 48"/>
              <a:gd name="T12" fmla="*/ 0 w 69"/>
              <a:gd name="T13" fmla="*/ 2147483647 h 48"/>
              <a:gd name="T14" fmla="*/ 2147483647 w 69"/>
              <a:gd name="T15" fmla="*/ 2147483647 h 48"/>
              <a:gd name="T16" fmla="*/ 2147483647 w 69"/>
              <a:gd name="T17" fmla="*/ 2147483647 h 48"/>
              <a:gd name="T18" fmla="*/ 2147483647 w 69"/>
              <a:gd name="T19" fmla="*/ 2147483647 h 4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
              <a:gd name="T31" fmla="*/ 0 h 48"/>
              <a:gd name="T32" fmla="*/ 69 w 69"/>
              <a:gd name="T33" fmla="*/ 48 h 4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 h="48">
                <a:moveTo>
                  <a:pt x="32" y="48"/>
                </a:moveTo>
                <a:lnTo>
                  <a:pt x="43" y="44"/>
                </a:lnTo>
                <a:lnTo>
                  <a:pt x="69" y="29"/>
                </a:lnTo>
                <a:lnTo>
                  <a:pt x="64" y="10"/>
                </a:lnTo>
                <a:lnTo>
                  <a:pt x="36" y="0"/>
                </a:lnTo>
                <a:lnTo>
                  <a:pt x="24" y="1"/>
                </a:lnTo>
                <a:lnTo>
                  <a:pt x="0" y="18"/>
                </a:lnTo>
                <a:lnTo>
                  <a:pt x="15" y="32"/>
                </a:lnTo>
                <a:lnTo>
                  <a:pt x="24" y="40"/>
                </a:lnTo>
                <a:lnTo>
                  <a:pt x="32" y="48"/>
                </a:lnTo>
                <a:close/>
              </a:path>
            </a:pathLst>
          </a:custGeom>
          <a:solidFill>
            <a:srgbClr val="9BFF9B"/>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92" name="Freeform 45"/>
          <p:cNvSpPr>
            <a:spLocks/>
          </p:cNvSpPr>
          <p:nvPr/>
        </p:nvSpPr>
        <p:spPr bwMode="auto">
          <a:xfrm>
            <a:off x="6107909" y="4735521"/>
            <a:ext cx="19051" cy="20003"/>
          </a:xfrm>
          <a:custGeom>
            <a:avLst/>
            <a:gdLst>
              <a:gd name="T0" fmla="*/ 2147483647 w 46"/>
              <a:gd name="T1" fmla="*/ 2147483647 h 47"/>
              <a:gd name="T2" fmla="*/ 2147483647 w 46"/>
              <a:gd name="T3" fmla="*/ 2147483647 h 47"/>
              <a:gd name="T4" fmla="*/ 0 w 46"/>
              <a:gd name="T5" fmla="*/ 2147483647 h 47"/>
              <a:gd name="T6" fmla="*/ 2147483647 w 46"/>
              <a:gd name="T7" fmla="*/ 2147483647 h 47"/>
              <a:gd name="T8" fmla="*/ 2147483647 w 46"/>
              <a:gd name="T9" fmla="*/ 2147483647 h 47"/>
              <a:gd name="T10" fmla="*/ 2147483647 w 46"/>
              <a:gd name="T11" fmla="*/ 2147483647 h 47"/>
              <a:gd name="T12" fmla="*/ 2147483647 w 46"/>
              <a:gd name="T13" fmla="*/ 0 h 47"/>
              <a:gd name="T14" fmla="*/ 2147483647 w 46"/>
              <a:gd name="T15" fmla="*/ 2147483647 h 47"/>
              <a:gd name="T16" fmla="*/ 2147483647 w 46"/>
              <a:gd name="T17" fmla="*/ 2147483647 h 47"/>
              <a:gd name="T18" fmla="*/ 2147483647 w 46"/>
              <a:gd name="T19" fmla="*/ 2147483647 h 47"/>
              <a:gd name="T20" fmla="*/ 2147483647 w 46"/>
              <a:gd name="T21" fmla="*/ 2147483647 h 47"/>
              <a:gd name="T22" fmla="*/ 2147483647 w 46"/>
              <a:gd name="T23" fmla="*/ 2147483647 h 47"/>
              <a:gd name="T24" fmla="*/ 2147483647 w 46"/>
              <a:gd name="T25" fmla="*/ 2147483647 h 47"/>
              <a:gd name="T26" fmla="*/ 2147483647 w 46"/>
              <a:gd name="T27" fmla="*/ 2147483647 h 47"/>
              <a:gd name="T28" fmla="*/ 2147483647 w 46"/>
              <a:gd name="T29" fmla="*/ 2147483647 h 4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6"/>
              <a:gd name="T46" fmla="*/ 0 h 47"/>
              <a:gd name="T47" fmla="*/ 46 w 46"/>
              <a:gd name="T48" fmla="*/ 47 h 4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6" h="47">
                <a:moveTo>
                  <a:pt x="17" y="47"/>
                </a:moveTo>
                <a:lnTo>
                  <a:pt x="6" y="47"/>
                </a:lnTo>
                <a:lnTo>
                  <a:pt x="0" y="31"/>
                </a:lnTo>
                <a:lnTo>
                  <a:pt x="10" y="29"/>
                </a:lnTo>
                <a:lnTo>
                  <a:pt x="18" y="19"/>
                </a:lnTo>
                <a:lnTo>
                  <a:pt x="20" y="5"/>
                </a:lnTo>
                <a:lnTo>
                  <a:pt x="28" y="0"/>
                </a:lnTo>
                <a:lnTo>
                  <a:pt x="36" y="4"/>
                </a:lnTo>
                <a:lnTo>
                  <a:pt x="41" y="13"/>
                </a:lnTo>
                <a:lnTo>
                  <a:pt x="41" y="23"/>
                </a:lnTo>
                <a:lnTo>
                  <a:pt x="45" y="30"/>
                </a:lnTo>
                <a:lnTo>
                  <a:pt x="46" y="40"/>
                </a:lnTo>
                <a:lnTo>
                  <a:pt x="37" y="42"/>
                </a:lnTo>
                <a:lnTo>
                  <a:pt x="26" y="45"/>
                </a:lnTo>
                <a:lnTo>
                  <a:pt x="17" y="47"/>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93" name="Freeform 46"/>
          <p:cNvSpPr>
            <a:spLocks/>
          </p:cNvSpPr>
          <p:nvPr/>
        </p:nvSpPr>
        <p:spPr bwMode="auto">
          <a:xfrm>
            <a:off x="6097192" y="4746189"/>
            <a:ext cx="7144" cy="5334"/>
          </a:xfrm>
          <a:custGeom>
            <a:avLst/>
            <a:gdLst>
              <a:gd name="T0" fmla="*/ 2147483647 w 15"/>
              <a:gd name="T1" fmla="*/ 2147483647 h 11"/>
              <a:gd name="T2" fmla="*/ 0 w 15"/>
              <a:gd name="T3" fmla="*/ 0 h 11"/>
              <a:gd name="T4" fmla="*/ 2147483647 w 15"/>
              <a:gd name="T5" fmla="*/ 2147483647 h 11"/>
              <a:gd name="T6" fmla="*/ 2147483647 w 15"/>
              <a:gd name="T7" fmla="*/ 2147483647 h 11"/>
              <a:gd name="T8" fmla="*/ 0 60000 65536"/>
              <a:gd name="T9" fmla="*/ 0 60000 65536"/>
              <a:gd name="T10" fmla="*/ 0 60000 65536"/>
              <a:gd name="T11" fmla="*/ 0 60000 65536"/>
              <a:gd name="T12" fmla="*/ 0 w 15"/>
              <a:gd name="T13" fmla="*/ 0 h 11"/>
              <a:gd name="T14" fmla="*/ 15 w 15"/>
              <a:gd name="T15" fmla="*/ 11 h 11"/>
            </a:gdLst>
            <a:ahLst/>
            <a:cxnLst>
              <a:cxn ang="T8">
                <a:pos x="T0" y="T1"/>
              </a:cxn>
              <a:cxn ang="T9">
                <a:pos x="T2" y="T3"/>
              </a:cxn>
              <a:cxn ang="T10">
                <a:pos x="T4" y="T5"/>
              </a:cxn>
              <a:cxn ang="T11">
                <a:pos x="T6" y="T7"/>
              </a:cxn>
            </a:cxnLst>
            <a:rect l="T12" t="T13" r="T14" b="T15"/>
            <a:pathLst>
              <a:path w="15" h="11">
                <a:moveTo>
                  <a:pt x="4" y="11"/>
                </a:moveTo>
                <a:lnTo>
                  <a:pt x="0" y="0"/>
                </a:lnTo>
                <a:lnTo>
                  <a:pt x="15" y="3"/>
                </a:lnTo>
                <a:lnTo>
                  <a:pt x="4" y="11"/>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94" name="Freeform 47"/>
          <p:cNvSpPr>
            <a:spLocks/>
          </p:cNvSpPr>
          <p:nvPr/>
        </p:nvSpPr>
        <p:spPr bwMode="auto">
          <a:xfrm>
            <a:off x="6123390" y="4762196"/>
            <a:ext cx="9525" cy="13336"/>
          </a:xfrm>
          <a:custGeom>
            <a:avLst/>
            <a:gdLst>
              <a:gd name="T0" fmla="*/ 2147483647 w 23"/>
              <a:gd name="T1" fmla="*/ 2147483647 h 32"/>
              <a:gd name="T2" fmla="*/ 0 w 23"/>
              <a:gd name="T3" fmla="*/ 2147483647 h 32"/>
              <a:gd name="T4" fmla="*/ 0 w 23"/>
              <a:gd name="T5" fmla="*/ 2147483647 h 32"/>
              <a:gd name="T6" fmla="*/ 2147483647 w 23"/>
              <a:gd name="T7" fmla="*/ 2147483647 h 32"/>
              <a:gd name="T8" fmla="*/ 2147483647 w 23"/>
              <a:gd name="T9" fmla="*/ 2147483647 h 32"/>
              <a:gd name="T10" fmla="*/ 2147483647 w 23"/>
              <a:gd name="T11" fmla="*/ 2147483647 h 32"/>
              <a:gd name="T12" fmla="*/ 2147483647 w 23"/>
              <a:gd name="T13" fmla="*/ 2147483647 h 32"/>
              <a:gd name="T14" fmla="*/ 2147483647 w 23"/>
              <a:gd name="T15" fmla="*/ 2147483647 h 32"/>
              <a:gd name="T16" fmla="*/ 2147483647 w 23"/>
              <a:gd name="T17" fmla="*/ 0 h 32"/>
              <a:gd name="T18" fmla="*/ 2147483647 w 23"/>
              <a:gd name="T19" fmla="*/ 2147483647 h 32"/>
              <a:gd name="T20" fmla="*/ 2147483647 w 23"/>
              <a:gd name="T21" fmla="*/ 2147483647 h 32"/>
              <a:gd name="T22" fmla="*/ 2147483647 w 23"/>
              <a:gd name="T23" fmla="*/ 2147483647 h 32"/>
              <a:gd name="T24" fmla="*/ 2147483647 w 23"/>
              <a:gd name="T25" fmla="*/ 2147483647 h 32"/>
              <a:gd name="T26" fmla="*/ 2147483647 w 23"/>
              <a:gd name="T27" fmla="*/ 2147483647 h 32"/>
              <a:gd name="T28" fmla="*/ 2147483647 w 23"/>
              <a:gd name="T29" fmla="*/ 2147483647 h 3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3"/>
              <a:gd name="T46" fmla="*/ 0 h 32"/>
              <a:gd name="T47" fmla="*/ 23 w 23"/>
              <a:gd name="T48" fmla="*/ 32 h 3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3" h="32">
                <a:moveTo>
                  <a:pt x="5" y="32"/>
                </a:moveTo>
                <a:lnTo>
                  <a:pt x="0" y="31"/>
                </a:lnTo>
                <a:lnTo>
                  <a:pt x="0" y="27"/>
                </a:lnTo>
                <a:lnTo>
                  <a:pt x="1" y="21"/>
                </a:lnTo>
                <a:lnTo>
                  <a:pt x="2" y="17"/>
                </a:lnTo>
                <a:lnTo>
                  <a:pt x="4" y="10"/>
                </a:lnTo>
                <a:lnTo>
                  <a:pt x="6" y="5"/>
                </a:lnTo>
                <a:lnTo>
                  <a:pt x="9" y="2"/>
                </a:lnTo>
                <a:lnTo>
                  <a:pt x="15" y="0"/>
                </a:lnTo>
                <a:lnTo>
                  <a:pt x="23" y="7"/>
                </a:lnTo>
                <a:lnTo>
                  <a:pt x="23" y="13"/>
                </a:lnTo>
                <a:lnTo>
                  <a:pt x="20" y="18"/>
                </a:lnTo>
                <a:lnTo>
                  <a:pt x="16" y="24"/>
                </a:lnTo>
                <a:lnTo>
                  <a:pt x="11" y="28"/>
                </a:lnTo>
                <a:lnTo>
                  <a:pt x="5" y="32"/>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95" name="Freeform 48"/>
          <p:cNvSpPr>
            <a:spLocks/>
          </p:cNvSpPr>
          <p:nvPr/>
        </p:nvSpPr>
        <p:spPr bwMode="auto">
          <a:xfrm>
            <a:off x="6121008" y="4795533"/>
            <a:ext cx="4763" cy="8002"/>
          </a:xfrm>
          <a:custGeom>
            <a:avLst/>
            <a:gdLst>
              <a:gd name="T0" fmla="*/ 2147483647 w 10"/>
              <a:gd name="T1" fmla="*/ 0 h 18"/>
              <a:gd name="T2" fmla="*/ 2147483647 w 10"/>
              <a:gd name="T3" fmla="*/ 2147483647 h 18"/>
              <a:gd name="T4" fmla="*/ 2147483647 w 10"/>
              <a:gd name="T5" fmla="*/ 2147483647 h 18"/>
              <a:gd name="T6" fmla="*/ 2147483647 w 10"/>
              <a:gd name="T7" fmla="*/ 2147483647 h 18"/>
              <a:gd name="T8" fmla="*/ 0 w 10"/>
              <a:gd name="T9" fmla="*/ 2147483647 h 18"/>
              <a:gd name="T10" fmla="*/ 0 w 10"/>
              <a:gd name="T11" fmla="*/ 2147483647 h 18"/>
              <a:gd name="T12" fmla="*/ 2147483647 w 10"/>
              <a:gd name="T13" fmla="*/ 2147483647 h 18"/>
              <a:gd name="T14" fmla="*/ 2147483647 w 10"/>
              <a:gd name="T15" fmla="*/ 0 h 18"/>
              <a:gd name="T16" fmla="*/ 0 60000 65536"/>
              <a:gd name="T17" fmla="*/ 0 60000 65536"/>
              <a:gd name="T18" fmla="*/ 0 60000 65536"/>
              <a:gd name="T19" fmla="*/ 0 60000 65536"/>
              <a:gd name="T20" fmla="*/ 0 60000 65536"/>
              <a:gd name="T21" fmla="*/ 0 60000 65536"/>
              <a:gd name="T22" fmla="*/ 0 60000 65536"/>
              <a:gd name="T23" fmla="*/ 0 60000 65536"/>
              <a:gd name="T24" fmla="*/ 0 w 10"/>
              <a:gd name="T25" fmla="*/ 0 h 18"/>
              <a:gd name="T26" fmla="*/ 10 w 10"/>
              <a:gd name="T27" fmla="*/ 18 h 1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 h="18">
                <a:moveTo>
                  <a:pt x="6" y="0"/>
                </a:moveTo>
                <a:lnTo>
                  <a:pt x="9" y="6"/>
                </a:lnTo>
                <a:lnTo>
                  <a:pt x="10" y="11"/>
                </a:lnTo>
                <a:lnTo>
                  <a:pt x="9" y="18"/>
                </a:lnTo>
                <a:lnTo>
                  <a:pt x="0" y="17"/>
                </a:lnTo>
                <a:lnTo>
                  <a:pt x="0" y="10"/>
                </a:lnTo>
                <a:lnTo>
                  <a:pt x="1" y="3"/>
                </a:lnTo>
                <a:lnTo>
                  <a:pt x="6" y="0"/>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96" name="Freeform 49"/>
          <p:cNvSpPr>
            <a:spLocks/>
          </p:cNvSpPr>
          <p:nvPr/>
        </p:nvSpPr>
        <p:spPr bwMode="auto">
          <a:xfrm>
            <a:off x="2989661" y="4795532"/>
            <a:ext cx="7144" cy="12002"/>
          </a:xfrm>
          <a:custGeom>
            <a:avLst/>
            <a:gdLst>
              <a:gd name="T0" fmla="*/ 2147483647 w 14"/>
              <a:gd name="T1" fmla="*/ 2147483647 h 28"/>
              <a:gd name="T2" fmla="*/ 0 w 14"/>
              <a:gd name="T3" fmla="*/ 2147483647 h 28"/>
              <a:gd name="T4" fmla="*/ 2147483647 w 14"/>
              <a:gd name="T5" fmla="*/ 2147483647 h 28"/>
              <a:gd name="T6" fmla="*/ 2147483647 w 14"/>
              <a:gd name="T7" fmla="*/ 0 h 28"/>
              <a:gd name="T8" fmla="*/ 2147483647 w 14"/>
              <a:gd name="T9" fmla="*/ 2147483647 h 28"/>
              <a:gd name="T10" fmla="*/ 2147483647 w 14"/>
              <a:gd name="T11" fmla="*/ 2147483647 h 28"/>
              <a:gd name="T12" fmla="*/ 0 60000 65536"/>
              <a:gd name="T13" fmla="*/ 0 60000 65536"/>
              <a:gd name="T14" fmla="*/ 0 60000 65536"/>
              <a:gd name="T15" fmla="*/ 0 60000 65536"/>
              <a:gd name="T16" fmla="*/ 0 60000 65536"/>
              <a:gd name="T17" fmla="*/ 0 60000 65536"/>
              <a:gd name="T18" fmla="*/ 0 w 14"/>
              <a:gd name="T19" fmla="*/ 0 h 28"/>
              <a:gd name="T20" fmla="*/ 14 w 14"/>
              <a:gd name="T21" fmla="*/ 28 h 28"/>
            </a:gdLst>
            <a:ahLst/>
            <a:cxnLst>
              <a:cxn ang="T12">
                <a:pos x="T0" y="T1"/>
              </a:cxn>
              <a:cxn ang="T13">
                <a:pos x="T2" y="T3"/>
              </a:cxn>
              <a:cxn ang="T14">
                <a:pos x="T4" y="T5"/>
              </a:cxn>
              <a:cxn ang="T15">
                <a:pos x="T6" y="T7"/>
              </a:cxn>
              <a:cxn ang="T16">
                <a:pos x="T8" y="T9"/>
              </a:cxn>
              <a:cxn ang="T17">
                <a:pos x="T10" y="T11"/>
              </a:cxn>
            </a:cxnLst>
            <a:rect l="T18" t="T19" r="T20" b="T21"/>
            <a:pathLst>
              <a:path w="14" h="28">
                <a:moveTo>
                  <a:pt x="4" y="28"/>
                </a:moveTo>
                <a:lnTo>
                  <a:pt x="0" y="17"/>
                </a:lnTo>
                <a:lnTo>
                  <a:pt x="2" y="7"/>
                </a:lnTo>
                <a:lnTo>
                  <a:pt x="14" y="0"/>
                </a:lnTo>
                <a:lnTo>
                  <a:pt x="10" y="20"/>
                </a:lnTo>
                <a:lnTo>
                  <a:pt x="4" y="28"/>
                </a:lnTo>
                <a:close/>
              </a:path>
            </a:pathLst>
          </a:custGeom>
          <a:solidFill>
            <a:srgbClr val="9BFF9B"/>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97" name="Freeform 50"/>
          <p:cNvSpPr>
            <a:spLocks/>
          </p:cNvSpPr>
          <p:nvPr/>
        </p:nvSpPr>
        <p:spPr bwMode="auto">
          <a:xfrm>
            <a:off x="2880123" y="4802201"/>
            <a:ext cx="7144" cy="9334"/>
          </a:xfrm>
          <a:custGeom>
            <a:avLst/>
            <a:gdLst>
              <a:gd name="T0" fmla="*/ 2147483647 w 17"/>
              <a:gd name="T1" fmla="*/ 2147483647 h 20"/>
              <a:gd name="T2" fmla="*/ 0 w 17"/>
              <a:gd name="T3" fmla="*/ 2147483647 h 20"/>
              <a:gd name="T4" fmla="*/ 2147483647 w 17"/>
              <a:gd name="T5" fmla="*/ 0 h 20"/>
              <a:gd name="T6" fmla="*/ 2147483647 w 17"/>
              <a:gd name="T7" fmla="*/ 2147483647 h 20"/>
              <a:gd name="T8" fmla="*/ 2147483647 w 17"/>
              <a:gd name="T9" fmla="*/ 2147483647 h 20"/>
              <a:gd name="T10" fmla="*/ 0 60000 65536"/>
              <a:gd name="T11" fmla="*/ 0 60000 65536"/>
              <a:gd name="T12" fmla="*/ 0 60000 65536"/>
              <a:gd name="T13" fmla="*/ 0 60000 65536"/>
              <a:gd name="T14" fmla="*/ 0 60000 65536"/>
              <a:gd name="T15" fmla="*/ 0 w 17"/>
              <a:gd name="T16" fmla="*/ 0 h 20"/>
              <a:gd name="T17" fmla="*/ 17 w 17"/>
              <a:gd name="T18" fmla="*/ 20 h 20"/>
            </a:gdLst>
            <a:ahLst/>
            <a:cxnLst>
              <a:cxn ang="T10">
                <a:pos x="T0" y="T1"/>
              </a:cxn>
              <a:cxn ang="T11">
                <a:pos x="T2" y="T3"/>
              </a:cxn>
              <a:cxn ang="T12">
                <a:pos x="T4" y="T5"/>
              </a:cxn>
              <a:cxn ang="T13">
                <a:pos x="T6" y="T7"/>
              </a:cxn>
              <a:cxn ang="T14">
                <a:pos x="T8" y="T9"/>
              </a:cxn>
            </a:cxnLst>
            <a:rect l="T15" t="T16" r="T17" b="T18"/>
            <a:pathLst>
              <a:path w="17" h="20">
                <a:moveTo>
                  <a:pt x="8" y="20"/>
                </a:moveTo>
                <a:lnTo>
                  <a:pt x="0" y="11"/>
                </a:lnTo>
                <a:lnTo>
                  <a:pt x="14" y="0"/>
                </a:lnTo>
                <a:lnTo>
                  <a:pt x="17" y="8"/>
                </a:lnTo>
                <a:lnTo>
                  <a:pt x="8" y="20"/>
                </a:lnTo>
                <a:close/>
              </a:path>
            </a:pathLst>
          </a:custGeom>
          <a:solidFill>
            <a:srgbClr val="9BFF9B"/>
          </a:solidFill>
          <a:ln w="0">
            <a:solidFill>
              <a:schemeClr val="tx1"/>
            </a:solidFill>
            <a:round/>
            <a:headEnd/>
            <a:tailEnd/>
          </a:ln>
        </p:spPr>
        <p:txBody>
          <a:bodyPr/>
          <a:lstStyle/>
          <a:p>
            <a:endParaRPr lang="en-US" sz="1400">
              <a:latin typeface="Calibri" pitchFamily="34" charset="0"/>
            </a:endParaRPr>
          </a:p>
        </p:txBody>
      </p:sp>
      <p:sp>
        <p:nvSpPr>
          <p:cNvPr id="2098" name="Freeform 51"/>
          <p:cNvSpPr>
            <a:spLocks/>
          </p:cNvSpPr>
          <p:nvPr/>
        </p:nvSpPr>
        <p:spPr bwMode="auto">
          <a:xfrm>
            <a:off x="6132914" y="4804870"/>
            <a:ext cx="5953" cy="6667"/>
          </a:xfrm>
          <a:custGeom>
            <a:avLst/>
            <a:gdLst>
              <a:gd name="T0" fmla="*/ 2147483647 w 12"/>
              <a:gd name="T1" fmla="*/ 0 h 15"/>
              <a:gd name="T2" fmla="*/ 2147483647 w 12"/>
              <a:gd name="T3" fmla="*/ 2147483647 h 15"/>
              <a:gd name="T4" fmla="*/ 2147483647 w 12"/>
              <a:gd name="T5" fmla="*/ 2147483647 h 15"/>
              <a:gd name="T6" fmla="*/ 2147483647 w 12"/>
              <a:gd name="T7" fmla="*/ 2147483647 h 15"/>
              <a:gd name="T8" fmla="*/ 2147483647 w 12"/>
              <a:gd name="T9" fmla="*/ 2147483647 h 15"/>
              <a:gd name="T10" fmla="*/ 2147483647 w 12"/>
              <a:gd name="T11" fmla="*/ 2147483647 h 15"/>
              <a:gd name="T12" fmla="*/ 0 w 12"/>
              <a:gd name="T13" fmla="*/ 2147483647 h 15"/>
              <a:gd name="T14" fmla="*/ 2147483647 w 12"/>
              <a:gd name="T15" fmla="*/ 0 h 15"/>
              <a:gd name="T16" fmla="*/ 0 60000 65536"/>
              <a:gd name="T17" fmla="*/ 0 60000 65536"/>
              <a:gd name="T18" fmla="*/ 0 60000 65536"/>
              <a:gd name="T19" fmla="*/ 0 60000 65536"/>
              <a:gd name="T20" fmla="*/ 0 60000 65536"/>
              <a:gd name="T21" fmla="*/ 0 60000 65536"/>
              <a:gd name="T22" fmla="*/ 0 60000 65536"/>
              <a:gd name="T23" fmla="*/ 0 60000 65536"/>
              <a:gd name="T24" fmla="*/ 0 w 12"/>
              <a:gd name="T25" fmla="*/ 0 h 15"/>
              <a:gd name="T26" fmla="*/ 12 w 12"/>
              <a:gd name="T27" fmla="*/ 15 h 1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 h="15">
                <a:moveTo>
                  <a:pt x="6" y="0"/>
                </a:moveTo>
                <a:lnTo>
                  <a:pt x="11" y="4"/>
                </a:lnTo>
                <a:lnTo>
                  <a:pt x="12" y="8"/>
                </a:lnTo>
                <a:lnTo>
                  <a:pt x="10" y="13"/>
                </a:lnTo>
                <a:lnTo>
                  <a:pt x="5" y="15"/>
                </a:lnTo>
                <a:lnTo>
                  <a:pt x="1" y="11"/>
                </a:lnTo>
                <a:lnTo>
                  <a:pt x="0" y="7"/>
                </a:lnTo>
                <a:lnTo>
                  <a:pt x="6" y="0"/>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099" name="Freeform 52"/>
          <p:cNvSpPr>
            <a:spLocks/>
          </p:cNvSpPr>
          <p:nvPr/>
        </p:nvSpPr>
        <p:spPr bwMode="auto">
          <a:xfrm>
            <a:off x="6054334" y="4816870"/>
            <a:ext cx="8335" cy="6668"/>
          </a:xfrm>
          <a:custGeom>
            <a:avLst/>
            <a:gdLst>
              <a:gd name="T0" fmla="*/ 2147483647 w 19"/>
              <a:gd name="T1" fmla="*/ 0 h 16"/>
              <a:gd name="T2" fmla="*/ 2147483647 w 19"/>
              <a:gd name="T3" fmla="*/ 2147483647 h 16"/>
              <a:gd name="T4" fmla="*/ 2147483647 w 19"/>
              <a:gd name="T5" fmla="*/ 2147483647 h 16"/>
              <a:gd name="T6" fmla="*/ 2147483647 w 19"/>
              <a:gd name="T7" fmla="*/ 2147483647 h 16"/>
              <a:gd name="T8" fmla="*/ 0 w 19"/>
              <a:gd name="T9" fmla="*/ 2147483647 h 16"/>
              <a:gd name="T10" fmla="*/ 2147483647 w 19"/>
              <a:gd name="T11" fmla="*/ 0 h 16"/>
              <a:gd name="T12" fmla="*/ 0 60000 65536"/>
              <a:gd name="T13" fmla="*/ 0 60000 65536"/>
              <a:gd name="T14" fmla="*/ 0 60000 65536"/>
              <a:gd name="T15" fmla="*/ 0 60000 65536"/>
              <a:gd name="T16" fmla="*/ 0 60000 65536"/>
              <a:gd name="T17" fmla="*/ 0 60000 65536"/>
              <a:gd name="T18" fmla="*/ 0 w 19"/>
              <a:gd name="T19" fmla="*/ 0 h 16"/>
              <a:gd name="T20" fmla="*/ 19 w 19"/>
              <a:gd name="T21" fmla="*/ 16 h 16"/>
            </a:gdLst>
            <a:ahLst/>
            <a:cxnLst>
              <a:cxn ang="T12">
                <a:pos x="T0" y="T1"/>
              </a:cxn>
              <a:cxn ang="T13">
                <a:pos x="T2" y="T3"/>
              </a:cxn>
              <a:cxn ang="T14">
                <a:pos x="T4" y="T5"/>
              </a:cxn>
              <a:cxn ang="T15">
                <a:pos x="T6" y="T7"/>
              </a:cxn>
              <a:cxn ang="T16">
                <a:pos x="T8" y="T9"/>
              </a:cxn>
              <a:cxn ang="T17">
                <a:pos x="T10" y="T11"/>
              </a:cxn>
            </a:cxnLst>
            <a:rect l="T18" t="T19" r="T20" b="T21"/>
            <a:pathLst>
              <a:path w="19" h="16">
                <a:moveTo>
                  <a:pt x="15" y="0"/>
                </a:moveTo>
                <a:lnTo>
                  <a:pt x="19" y="7"/>
                </a:lnTo>
                <a:lnTo>
                  <a:pt x="14" y="14"/>
                </a:lnTo>
                <a:lnTo>
                  <a:pt x="5" y="16"/>
                </a:lnTo>
                <a:lnTo>
                  <a:pt x="0" y="7"/>
                </a:lnTo>
                <a:lnTo>
                  <a:pt x="15" y="0"/>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00" name="Freeform 53"/>
          <p:cNvSpPr>
            <a:spLocks/>
          </p:cNvSpPr>
          <p:nvPr/>
        </p:nvSpPr>
        <p:spPr bwMode="auto">
          <a:xfrm>
            <a:off x="2986092" y="4816869"/>
            <a:ext cx="4763" cy="5334"/>
          </a:xfrm>
          <a:custGeom>
            <a:avLst/>
            <a:gdLst>
              <a:gd name="T0" fmla="*/ 2147483647 w 12"/>
              <a:gd name="T1" fmla="*/ 2147483647 h 13"/>
              <a:gd name="T2" fmla="*/ 0 w 12"/>
              <a:gd name="T3" fmla="*/ 2147483647 h 13"/>
              <a:gd name="T4" fmla="*/ 2147483647 w 12"/>
              <a:gd name="T5" fmla="*/ 0 h 13"/>
              <a:gd name="T6" fmla="*/ 2147483647 w 12"/>
              <a:gd name="T7" fmla="*/ 2147483647 h 13"/>
              <a:gd name="T8" fmla="*/ 0 60000 65536"/>
              <a:gd name="T9" fmla="*/ 0 60000 65536"/>
              <a:gd name="T10" fmla="*/ 0 60000 65536"/>
              <a:gd name="T11" fmla="*/ 0 60000 65536"/>
              <a:gd name="T12" fmla="*/ 0 w 12"/>
              <a:gd name="T13" fmla="*/ 0 h 13"/>
              <a:gd name="T14" fmla="*/ 12 w 12"/>
              <a:gd name="T15" fmla="*/ 13 h 13"/>
            </a:gdLst>
            <a:ahLst/>
            <a:cxnLst>
              <a:cxn ang="T8">
                <a:pos x="T0" y="T1"/>
              </a:cxn>
              <a:cxn ang="T9">
                <a:pos x="T2" y="T3"/>
              </a:cxn>
              <a:cxn ang="T10">
                <a:pos x="T4" y="T5"/>
              </a:cxn>
              <a:cxn ang="T11">
                <a:pos x="T6" y="T7"/>
              </a:cxn>
            </a:cxnLst>
            <a:rect l="T12" t="T13" r="T14" b="T15"/>
            <a:pathLst>
              <a:path w="12" h="13">
                <a:moveTo>
                  <a:pt x="12" y="13"/>
                </a:moveTo>
                <a:lnTo>
                  <a:pt x="0" y="10"/>
                </a:lnTo>
                <a:lnTo>
                  <a:pt x="9" y="0"/>
                </a:lnTo>
                <a:lnTo>
                  <a:pt x="12" y="13"/>
                </a:lnTo>
                <a:close/>
              </a:path>
            </a:pathLst>
          </a:custGeom>
          <a:solidFill>
            <a:srgbClr val="9BFF9B"/>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01" name="Freeform 54"/>
          <p:cNvSpPr>
            <a:spLocks/>
          </p:cNvSpPr>
          <p:nvPr/>
        </p:nvSpPr>
        <p:spPr bwMode="auto">
          <a:xfrm>
            <a:off x="6123387" y="4830207"/>
            <a:ext cx="7144" cy="8002"/>
          </a:xfrm>
          <a:custGeom>
            <a:avLst/>
            <a:gdLst>
              <a:gd name="T0" fmla="*/ 2147483647 w 17"/>
              <a:gd name="T1" fmla="*/ 0 h 18"/>
              <a:gd name="T2" fmla="*/ 2147483647 w 17"/>
              <a:gd name="T3" fmla="*/ 2147483647 h 18"/>
              <a:gd name="T4" fmla="*/ 2147483647 w 17"/>
              <a:gd name="T5" fmla="*/ 2147483647 h 18"/>
              <a:gd name="T6" fmla="*/ 2147483647 w 17"/>
              <a:gd name="T7" fmla="*/ 2147483647 h 18"/>
              <a:gd name="T8" fmla="*/ 2147483647 w 17"/>
              <a:gd name="T9" fmla="*/ 2147483647 h 18"/>
              <a:gd name="T10" fmla="*/ 0 w 17"/>
              <a:gd name="T11" fmla="*/ 2147483647 h 18"/>
              <a:gd name="T12" fmla="*/ 0 w 17"/>
              <a:gd name="T13" fmla="*/ 2147483647 h 18"/>
              <a:gd name="T14" fmla="*/ 2147483647 w 17"/>
              <a:gd name="T15" fmla="*/ 2147483647 h 18"/>
              <a:gd name="T16" fmla="*/ 2147483647 w 17"/>
              <a:gd name="T17" fmla="*/ 0 h 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7"/>
              <a:gd name="T28" fmla="*/ 0 h 18"/>
              <a:gd name="T29" fmla="*/ 17 w 17"/>
              <a:gd name="T30" fmla="*/ 18 h 1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7" h="18">
                <a:moveTo>
                  <a:pt x="17" y="0"/>
                </a:moveTo>
                <a:lnTo>
                  <a:pt x="17" y="4"/>
                </a:lnTo>
                <a:lnTo>
                  <a:pt x="15" y="9"/>
                </a:lnTo>
                <a:lnTo>
                  <a:pt x="10" y="14"/>
                </a:lnTo>
                <a:lnTo>
                  <a:pt x="5" y="18"/>
                </a:lnTo>
                <a:lnTo>
                  <a:pt x="0" y="12"/>
                </a:lnTo>
                <a:lnTo>
                  <a:pt x="0" y="8"/>
                </a:lnTo>
                <a:lnTo>
                  <a:pt x="3" y="1"/>
                </a:lnTo>
                <a:lnTo>
                  <a:pt x="17" y="0"/>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02" name="Freeform 55"/>
          <p:cNvSpPr>
            <a:spLocks/>
          </p:cNvSpPr>
          <p:nvPr/>
        </p:nvSpPr>
        <p:spPr bwMode="auto">
          <a:xfrm>
            <a:off x="6115053" y="4839540"/>
            <a:ext cx="5955" cy="5334"/>
          </a:xfrm>
          <a:custGeom>
            <a:avLst/>
            <a:gdLst>
              <a:gd name="T0" fmla="*/ 2147483647 w 11"/>
              <a:gd name="T1" fmla="*/ 2147483647 h 11"/>
              <a:gd name="T2" fmla="*/ 0 w 11"/>
              <a:gd name="T3" fmla="*/ 2147483647 h 11"/>
              <a:gd name="T4" fmla="*/ 0 w 11"/>
              <a:gd name="T5" fmla="*/ 2147483647 h 11"/>
              <a:gd name="T6" fmla="*/ 2147483647 w 11"/>
              <a:gd name="T7" fmla="*/ 0 h 11"/>
              <a:gd name="T8" fmla="*/ 2147483647 w 11"/>
              <a:gd name="T9" fmla="*/ 2147483647 h 11"/>
              <a:gd name="T10" fmla="*/ 2147483647 w 11"/>
              <a:gd name="T11" fmla="*/ 2147483647 h 11"/>
              <a:gd name="T12" fmla="*/ 2147483647 w 11"/>
              <a:gd name="T13" fmla="*/ 2147483647 h 11"/>
              <a:gd name="T14" fmla="*/ 0 60000 65536"/>
              <a:gd name="T15" fmla="*/ 0 60000 65536"/>
              <a:gd name="T16" fmla="*/ 0 60000 65536"/>
              <a:gd name="T17" fmla="*/ 0 60000 65536"/>
              <a:gd name="T18" fmla="*/ 0 60000 65536"/>
              <a:gd name="T19" fmla="*/ 0 60000 65536"/>
              <a:gd name="T20" fmla="*/ 0 60000 65536"/>
              <a:gd name="T21" fmla="*/ 0 w 11"/>
              <a:gd name="T22" fmla="*/ 0 h 11"/>
              <a:gd name="T23" fmla="*/ 11 w 11"/>
              <a:gd name="T24" fmla="*/ 11 h 1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 h="11">
                <a:moveTo>
                  <a:pt x="4" y="11"/>
                </a:moveTo>
                <a:lnTo>
                  <a:pt x="0" y="7"/>
                </a:lnTo>
                <a:lnTo>
                  <a:pt x="0" y="3"/>
                </a:lnTo>
                <a:lnTo>
                  <a:pt x="9" y="0"/>
                </a:lnTo>
                <a:lnTo>
                  <a:pt x="11" y="5"/>
                </a:lnTo>
                <a:lnTo>
                  <a:pt x="8" y="10"/>
                </a:lnTo>
                <a:lnTo>
                  <a:pt x="4" y="11"/>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03" name="Freeform 56"/>
          <p:cNvSpPr>
            <a:spLocks/>
          </p:cNvSpPr>
          <p:nvPr/>
        </p:nvSpPr>
        <p:spPr bwMode="auto">
          <a:xfrm>
            <a:off x="6075765" y="4847544"/>
            <a:ext cx="39291" cy="66679"/>
          </a:xfrm>
          <a:custGeom>
            <a:avLst/>
            <a:gdLst>
              <a:gd name="T0" fmla="*/ 0 w 93"/>
              <a:gd name="T1" fmla="*/ 2147483647 h 150"/>
              <a:gd name="T2" fmla="*/ 2147483647 w 93"/>
              <a:gd name="T3" fmla="*/ 2147483647 h 150"/>
              <a:gd name="T4" fmla="*/ 2147483647 w 93"/>
              <a:gd name="T5" fmla="*/ 2147483647 h 150"/>
              <a:gd name="T6" fmla="*/ 2147483647 w 93"/>
              <a:gd name="T7" fmla="*/ 2147483647 h 150"/>
              <a:gd name="T8" fmla="*/ 2147483647 w 93"/>
              <a:gd name="T9" fmla="*/ 2147483647 h 150"/>
              <a:gd name="T10" fmla="*/ 2147483647 w 93"/>
              <a:gd name="T11" fmla="*/ 2147483647 h 150"/>
              <a:gd name="T12" fmla="*/ 2147483647 w 93"/>
              <a:gd name="T13" fmla="*/ 2147483647 h 150"/>
              <a:gd name="T14" fmla="*/ 2147483647 w 93"/>
              <a:gd name="T15" fmla="*/ 2147483647 h 150"/>
              <a:gd name="T16" fmla="*/ 2147483647 w 93"/>
              <a:gd name="T17" fmla="*/ 0 h 150"/>
              <a:gd name="T18" fmla="*/ 2147483647 w 93"/>
              <a:gd name="T19" fmla="*/ 2147483647 h 150"/>
              <a:gd name="T20" fmla="*/ 2147483647 w 93"/>
              <a:gd name="T21" fmla="*/ 2147483647 h 150"/>
              <a:gd name="T22" fmla="*/ 2147483647 w 93"/>
              <a:gd name="T23" fmla="*/ 2147483647 h 150"/>
              <a:gd name="T24" fmla="*/ 2147483647 w 93"/>
              <a:gd name="T25" fmla="*/ 2147483647 h 150"/>
              <a:gd name="T26" fmla="*/ 2147483647 w 93"/>
              <a:gd name="T27" fmla="*/ 2147483647 h 150"/>
              <a:gd name="T28" fmla="*/ 2147483647 w 93"/>
              <a:gd name="T29" fmla="*/ 2147483647 h 150"/>
              <a:gd name="T30" fmla="*/ 2147483647 w 93"/>
              <a:gd name="T31" fmla="*/ 2147483647 h 150"/>
              <a:gd name="T32" fmla="*/ 2147483647 w 93"/>
              <a:gd name="T33" fmla="*/ 2147483647 h 150"/>
              <a:gd name="T34" fmla="*/ 2147483647 w 93"/>
              <a:gd name="T35" fmla="*/ 2147483647 h 150"/>
              <a:gd name="T36" fmla="*/ 2147483647 w 93"/>
              <a:gd name="T37" fmla="*/ 2147483647 h 150"/>
              <a:gd name="T38" fmla="*/ 2147483647 w 93"/>
              <a:gd name="T39" fmla="*/ 2147483647 h 150"/>
              <a:gd name="T40" fmla="*/ 2147483647 w 93"/>
              <a:gd name="T41" fmla="*/ 2147483647 h 150"/>
              <a:gd name="T42" fmla="*/ 2147483647 w 93"/>
              <a:gd name="T43" fmla="*/ 2147483647 h 150"/>
              <a:gd name="T44" fmla="*/ 2147483647 w 93"/>
              <a:gd name="T45" fmla="*/ 2147483647 h 150"/>
              <a:gd name="T46" fmla="*/ 2147483647 w 93"/>
              <a:gd name="T47" fmla="*/ 2147483647 h 150"/>
              <a:gd name="T48" fmla="*/ 2147483647 w 93"/>
              <a:gd name="T49" fmla="*/ 2147483647 h 150"/>
              <a:gd name="T50" fmla="*/ 2147483647 w 93"/>
              <a:gd name="T51" fmla="*/ 2147483647 h 150"/>
              <a:gd name="T52" fmla="*/ 2147483647 w 93"/>
              <a:gd name="T53" fmla="*/ 2147483647 h 150"/>
              <a:gd name="T54" fmla="*/ 2147483647 w 93"/>
              <a:gd name="T55" fmla="*/ 2147483647 h 150"/>
              <a:gd name="T56" fmla="*/ 2147483647 w 93"/>
              <a:gd name="T57" fmla="*/ 2147483647 h 150"/>
              <a:gd name="T58" fmla="*/ 2147483647 w 93"/>
              <a:gd name="T59" fmla="*/ 2147483647 h 150"/>
              <a:gd name="T60" fmla="*/ 2147483647 w 93"/>
              <a:gd name="T61" fmla="*/ 2147483647 h 150"/>
              <a:gd name="T62" fmla="*/ 2147483647 w 93"/>
              <a:gd name="T63" fmla="*/ 2147483647 h 150"/>
              <a:gd name="T64" fmla="*/ 2147483647 w 93"/>
              <a:gd name="T65" fmla="*/ 2147483647 h 150"/>
              <a:gd name="T66" fmla="*/ 2147483647 w 93"/>
              <a:gd name="T67" fmla="*/ 2147483647 h 150"/>
              <a:gd name="T68" fmla="*/ 2147483647 w 93"/>
              <a:gd name="T69" fmla="*/ 2147483647 h 150"/>
              <a:gd name="T70" fmla="*/ 0 w 93"/>
              <a:gd name="T71" fmla="*/ 2147483647 h 15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93"/>
              <a:gd name="T109" fmla="*/ 0 h 150"/>
              <a:gd name="T110" fmla="*/ 93 w 93"/>
              <a:gd name="T111" fmla="*/ 150 h 150"/>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93" h="150">
                <a:moveTo>
                  <a:pt x="0" y="74"/>
                </a:moveTo>
                <a:lnTo>
                  <a:pt x="10" y="61"/>
                </a:lnTo>
                <a:lnTo>
                  <a:pt x="15" y="50"/>
                </a:lnTo>
                <a:lnTo>
                  <a:pt x="20" y="41"/>
                </a:lnTo>
                <a:lnTo>
                  <a:pt x="27" y="32"/>
                </a:lnTo>
                <a:lnTo>
                  <a:pt x="33" y="25"/>
                </a:lnTo>
                <a:lnTo>
                  <a:pt x="42" y="17"/>
                </a:lnTo>
                <a:lnTo>
                  <a:pt x="52" y="9"/>
                </a:lnTo>
                <a:lnTo>
                  <a:pt x="61" y="0"/>
                </a:lnTo>
                <a:lnTo>
                  <a:pt x="69" y="7"/>
                </a:lnTo>
                <a:lnTo>
                  <a:pt x="74" y="20"/>
                </a:lnTo>
                <a:lnTo>
                  <a:pt x="77" y="29"/>
                </a:lnTo>
                <a:lnTo>
                  <a:pt x="85" y="35"/>
                </a:lnTo>
                <a:lnTo>
                  <a:pt x="92" y="42"/>
                </a:lnTo>
                <a:lnTo>
                  <a:pt x="93" y="53"/>
                </a:lnTo>
                <a:lnTo>
                  <a:pt x="91" y="70"/>
                </a:lnTo>
                <a:lnTo>
                  <a:pt x="82" y="82"/>
                </a:lnTo>
                <a:lnTo>
                  <a:pt x="75" y="92"/>
                </a:lnTo>
                <a:lnTo>
                  <a:pt x="77" y="101"/>
                </a:lnTo>
                <a:lnTo>
                  <a:pt x="79" y="118"/>
                </a:lnTo>
                <a:lnTo>
                  <a:pt x="82" y="126"/>
                </a:lnTo>
                <a:lnTo>
                  <a:pt x="80" y="136"/>
                </a:lnTo>
                <a:lnTo>
                  <a:pt x="74" y="143"/>
                </a:lnTo>
                <a:lnTo>
                  <a:pt x="69" y="150"/>
                </a:lnTo>
                <a:lnTo>
                  <a:pt x="59" y="146"/>
                </a:lnTo>
                <a:lnTo>
                  <a:pt x="47" y="144"/>
                </a:lnTo>
                <a:lnTo>
                  <a:pt x="33" y="146"/>
                </a:lnTo>
                <a:lnTo>
                  <a:pt x="23" y="150"/>
                </a:lnTo>
                <a:lnTo>
                  <a:pt x="11" y="148"/>
                </a:lnTo>
                <a:lnTo>
                  <a:pt x="4" y="144"/>
                </a:lnTo>
                <a:lnTo>
                  <a:pt x="2" y="133"/>
                </a:lnTo>
                <a:lnTo>
                  <a:pt x="6" y="121"/>
                </a:lnTo>
                <a:lnTo>
                  <a:pt x="8" y="108"/>
                </a:lnTo>
                <a:lnTo>
                  <a:pt x="11" y="97"/>
                </a:lnTo>
                <a:lnTo>
                  <a:pt x="5" y="88"/>
                </a:lnTo>
                <a:lnTo>
                  <a:pt x="0" y="74"/>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04" name="Freeform 57"/>
          <p:cNvSpPr>
            <a:spLocks/>
          </p:cNvSpPr>
          <p:nvPr/>
        </p:nvSpPr>
        <p:spPr bwMode="auto">
          <a:xfrm>
            <a:off x="2894415" y="4850211"/>
            <a:ext cx="9525" cy="17336"/>
          </a:xfrm>
          <a:custGeom>
            <a:avLst/>
            <a:gdLst>
              <a:gd name="T0" fmla="*/ 2147483647 w 22"/>
              <a:gd name="T1" fmla="*/ 2147483647 h 40"/>
              <a:gd name="T2" fmla="*/ 2147483647 w 22"/>
              <a:gd name="T3" fmla="*/ 2147483647 h 40"/>
              <a:gd name="T4" fmla="*/ 0 w 22"/>
              <a:gd name="T5" fmla="*/ 2147483647 h 40"/>
              <a:gd name="T6" fmla="*/ 2147483647 w 22"/>
              <a:gd name="T7" fmla="*/ 2147483647 h 40"/>
              <a:gd name="T8" fmla="*/ 2147483647 w 22"/>
              <a:gd name="T9" fmla="*/ 2147483647 h 40"/>
              <a:gd name="T10" fmla="*/ 2147483647 w 22"/>
              <a:gd name="T11" fmla="*/ 0 h 40"/>
              <a:gd name="T12" fmla="*/ 2147483647 w 22"/>
              <a:gd name="T13" fmla="*/ 2147483647 h 40"/>
              <a:gd name="T14" fmla="*/ 2147483647 w 22"/>
              <a:gd name="T15" fmla="*/ 2147483647 h 40"/>
              <a:gd name="T16" fmla="*/ 2147483647 w 22"/>
              <a:gd name="T17" fmla="*/ 2147483647 h 4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2"/>
              <a:gd name="T28" fmla="*/ 0 h 40"/>
              <a:gd name="T29" fmla="*/ 22 w 22"/>
              <a:gd name="T30" fmla="*/ 40 h 4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2" h="40">
                <a:moveTo>
                  <a:pt x="12" y="40"/>
                </a:moveTo>
                <a:lnTo>
                  <a:pt x="3" y="33"/>
                </a:lnTo>
                <a:lnTo>
                  <a:pt x="0" y="25"/>
                </a:lnTo>
                <a:lnTo>
                  <a:pt x="7" y="12"/>
                </a:lnTo>
                <a:lnTo>
                  <a:pt x="12" y="6"/>
                </a:lnTo>
                <a:lnTo>
                  <a:pt x="19" y="0"/>
                </a:lnTo>
                <a:lnTo>
                  <a:pt x="22" y="15"/>
                </a:lnTo>
                <a:lnTo>
                  <a:pt x="18" y="28"/>
                </a:lnTo>
                <a:lnTo>
                  <a:pt x="12" y="40"/>
                </a:lnTo>
                <a:close/>
              </a:path>
            </a:pathLst>
          </a:custGeom>
          <a:solidFill>
            <a:srgbClr val="9BFF9B"/>
          </a:solidFill>
          <a:ln w="0">
            <a:solidFill>
              <a:schemeClr val="tx1"/>
            </a:solidFill>
            <a:round/>
            <a:headEnd/>
            <a:tailEnd/>
          </a:ln>
        </p:spPr>
        <p:txBody>
          <a:bodyPr/>
          <a:lstStyle/>
          <a:p>
            <a:endParaRPr lang="en-US" sz="900">
              <a:latin typeface="Calibri" pitchFamily="34" charset="0"/>
            </a:endParaRPr>
          </a:p>
        </p:txBody>
      </p:sp>
      <p:sp>
        <p:nvSpPr>
          <p:cNvPr id="2105" name="Freeform 58"/>
          <p:cNvSpPr>
            <a:spLocks/>
          </p:cNvSpPr>
          <p:nvPr/>
        </p:nvSpPr>
        <p:spPr bwMode="auto">
          <a:xfrm>
            <a:off x="2949183" y="4863544"/>
            <a:ext cx="8335" cy="5334"/>
          </a:xfrm>
          <a:custGeom>
            <a:avLst/>
            <a:gdLst>
              <a:gd name="T0" fmla="*/ 2147483647 w 19"/>
              <a:gd name="T1" fmla="*/ 2147483647 h 12"/>
              <a:gd name="T2" fmla="*/ 0 w 19"/>
              <a:gd name="T3" fmla="*/ 2147483647 h 12"/>
              <a:gd name="T4" fmla="*/ 2147483647 w 19"/>
              <a:gd name="T5" fmla="*/ 2147483647 h 12"/>
              <a:gd name="T6" fmla="*/ 2147483647 w 19"/>
              <a:gd name="T7" fmla="*/ 0 h 12"/>
              <a:gd name="T8" fmla="*/ 2147483647 w 19"/>
              <a:gd name="T9" fmla="*/ 2147483647 h 12"/>
              <a:gd name="T10" fmla="*/ 0 60000 65536"/>
              <a:gd name="T11" fmla="*/ 0 60000 65536"/>
              <a:gd name="T12" fmla="*/ 0 60000 65536"/>
              <a:gd name="T13" fmla="*/ 0 60000 65536"/>
              <a:gd name="T14" fmla="*/ 0 60000 65536"/>
              <a:gd name="T15" fmla="*/ 0 w 19"/>
              <a:gd name="T16" fmla="*/ 0 h 12"/>
              <a:gd name="T17" fmla="*/ 19 w 19"/>
              <a:gd name="T18" fmla="*/ 12 h 12"/>
            </a:gdLst>
            <a:ahLst/>
            <a:cxnLst>
              <a:cxn ang="T10">
                <a:pos x="T0" y="T1"/>
              </a:cxn>
              <a:cxn ang="T11">
                <a:pos x="T2" y="T3"/>
              </a:cxn>
              <a:cxn ang="T12">
                <a:pos x="T4" y="T5"/>
              </a:cxn>
              <a:cxn ang="T13">
                <a:pos x="T6" y="T7"/>
              </a:cxn>
              <a:cxn ang="T14">
                <a:pos x="T8" y="T9"/>
              </a:cxn>
            </a:cxnLst>
            <a:rect l="T15" t="T16" r="T17" b="T18"/>
            <a:pathLst>
              <a:path w="19" h="12">
                <a:moveTo>
                  <a:pt x="17" y="12"/>
                </a:moveTo>
                <a:lnTo>
                  <a:pt x="0" y="5"/>
                </a:lnTo>
                <a:lnTo>
                  <a:pt x="10" y="1"/>
                </a:lnTo>
                <a:lnTo>
                  <a:pt x="19" y="0"/>
                </a:lnTo>
                <a:lnTo>
                  <a:pt x="17" y="12"/>
                </a:lnTo>
                <a:close/>
              </a:path>
            </a:pathLst>
          </a:custGeom>
          <a:solidFill>
            <a:srgbClr val="9BFF9B"/>
          </a:solidFill>
          <a:ln w="0">
            <a:solidFill>
              <a:schemeClr val="tx1"/>
            </a:solidFill>
            <a:round/>
            <a:headEnd/>
            <a:tailEnd/>
          </a:ln>
        </p:spPr>
        <p:txBody>
          <a:bodyPr/>
          <a:lstStyle/>
          <a:p>
            <a:endParaRPr lang="en-US" sz="1400">
              <a:latin typeface="Calibri" pitchFamily="34" charset="0"/>
            </a:endParaRPr>
          </a:p>
        </p:txBody>
      </p:sp>
      <p:sp>
        <p:nvSpPr>
          <p:cNvPr id="2106" name="Freeform 59"/>
          <p:cNvSpPr>
            <a:spLocks/>
          </p:cNvSpPr>
          <p:nvPr/>
        </p:nvSpPr>
        <p:spPr bwMode="auto">
          <a:xfrm>
            <a:off x="3132535" y="4868882"/>
            <a:ext cx="3572" cy="6667"/>
          </a:xfrm>
          <a:custGeom>
            <a:avLst/>
            <a:gdLst>
              <a:gd name="T0" fmla="*/ 2147483647 w 11"/>
              <a:gd name="T1" fmla="*/ 2147483647 h 16"/>
              <a:gd name="T2" fmla="*/ 2147483647 w 11"/>
              <a:gd name="T3" fmla="*/ 2147483647 h 16"/>
              <a:gd name="T4" fmla="*/ 0 w 11"/>
              <a:gd name="T5" fmla="*/ 2147483647 h 16"/>
              <a:gd name="T6" fmla="*/ 0 w 11"/>
              <a:gd name="T7" fmla="*/ 0 h 16"/>
              <a:gd name="T8" fmla="*/ 2147483647 w 11"/>
              <a:gd name="T9" fmla="*/ 2147483647 h 16"/>
              <a:gd name="T10" fmla="*/ 0 60000 65536"/>
              <a:gd name="T11" fmla="*/ 0 60000 65536"/>
              <a:gd name="T12" fmla="*/ 0 60000 65536"/>
              <a:gd name="T13" fmla="*/ 0 60000 65536"/>
              <a:gd name="T14" fmla="*/ 0 60000 65536"/>
              <a:gd name="T15" fmla="*/ 0 w 11"/>
              <a:gd name="T16" fmla="*/ 0 h 16"/>
              <a:gd name="T17" fmla="*/ 11 w 11"/>
              <a:gd name="T18" fmla="*/ 16 h 16"/>
            </a:gdLst>
            <a:ahLst/>
            <a:cxnLst>
              <a:cxn ang="T10">
                <a:pos x="T0" y="T1"/>
              </a:cxn>
              <a:cxn ang="T11">
                <a:pos x="T2" y="T3"/>
              </a:cxn>
              <a:cxn ang="T12">
                <a:pos x="T4" y="T5"/>
              </a:cxn>
              <a:cxn ang="T13">
                <a:pos x="T6" y="T7"/>
              </a:cxn>
              <a:cxn ang="T14">
                <a:pos x="T8" y="T9"/>
              </a:cxn>
            </a:cxnLst>
            <a:rect l="T15" t="T16" r="T17" b="T18"/>
            <a:pathLst>
              <a:path w="11" h="16">
                <a:moveTo>
                  <a:pt x="11" y="1"/>
                </a:moveTo>
                <a:lnTo>
                  <a:pt x="9" y="16"/>
                </a:lnTo>
                <a:lnTo>
                  <a:pt x="0" y="12"/>
                </a:lnTo>
                <a:lnTo>
                  <a:pt x="0" y="0"/>
                </a:lnTo>
                <a:lnTo>
                  <a:pt x="11" y="1"/>
                </a:lnTo>
                <a:close/>
              </a:path>
            </a:pathLst>
          </a:custGeom>
          <a:solidFill>
            <a:srgbClr val="9BFF9B"/>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07" name="Freeform 60"/>
          <p:cNvSpPr>
            <a:spLocks/>
          </p:cNvSpPr>
          <p:nvPr/>
        </p:nvSpPr>
        <p:spPr bwMode="auto">
          <a:xfrm>
            <a:off x="2961089" y="4922221"/>
            <a:ext cx="4763" cy="5334"/>
          </a:xfrm>
          <a:custGeom>
            <a:avLst/>
            <a:gdLst>
              <a:gd name="T0" fmla="*/ 2147483647 w 13"/>
              <a:gd name="T1" fmla="*/ 0 h 12"/>
              <a:gd name="T2" fmla="*/ 2147483647 w 13"/>
              <a:gd name="T3" fmla="*/ 2147483647 h 12"/>
              <a:gd name="T4" fmla="*/ 0 w 13"/>
              <a:gd name="T5" fmla="*/ 2147483647 h 12"/>
              <a:gd name="T6" fmla="*/ 2147483647 w 13"/>
              <a:gd name="T7" fmla="*/ 2147483647 h 12"/>
              <a:gd name="T8" fmla="*/ 2147483647 w 13"/>
              <a:gd name="T9" fmla="*/ 0 h 12"/>
              <a:gd name="T10" fmla="*/ 0 60000 65536"/>
              <a:gd name="T11" fmla="*/ 0 60000 65536"/>
              <a:gd name="T12" fmla="*/ 0 60000 65536"/>
              <a:gd name="T13" fmla="*/ 0 60000 65536"/>
              <a:gd name="T14" fmla="*/ 0 60000 65536"/>
              <a:gd name="T15" fmla="*/ 0 w 13"/>
              <a:gd name="T16" fmla="*/ 0 h 12"/>
              <a:gd name="T17" fmla="*/ 13 w 13"/>
              <a:gd name="T18" fmla="*/ 12 h 12"/>
            </a:gdLst>
            <a:ahLst/>
            <a:cxnLst>
              <a:cxn ang="T10">
                <a:pos x="T0" y="T1"/>
              </a:cxn>
              <a:cxn ang="T11">
                <a:pos x="T2" y="T3"/>
              </a:cxn>
              <a:cxn ang="T12">
                <a:pos x="T4" y="T5"/>
              </a:cxn>
              <a:cxn ang="T13">
                <a:pos x="T6" y="T7"/>
              </a:cxn>
              <a:cxn ang="T14">
                <a:pos x="T8" y="T9"/>
              </a:cxn>
            </a:cxnLst>
            <a:rect l="T15" t="T16" r="T17" b="T18"/>
            <a:pathLst>
              <a:path w="13" h="12">
                <a:moveTo>
                  <a:pt x="13" y="0"/>
                </a:moveTo>
                <a:lnTo>
                  <a:pt x="11" y="12"/>
                </a:lnTo>
                <a:lnTo>
                  <a:pt x="0" y="10"/>
                </a:lnTo>
                <a:lnTo>
                  <a:pt x="5" y="1"/>
                </a:lnTo>
                <a:lnTo>
                  <a:pt x="13" y="0"/>
                </a:lnTo>
                <a:close/>
              </a:path>
            </a:pathLst>
          </a:custGeom>
          <a:solidFill>
            <a:srgbClr val="9BFF9B"/>
          </a:solidFill>
          <a:ln w="0">
            <a:solidFill>
              <a:schemeClr val="tx1"/>
            </a:solidFill>
            <a:round/>
            <a:headEnd/>
            <a:tailEnd/>
          </a:ln>
        </p:spPr>
        <p:txBody>
          <a:bodyPr/>
          <a:lstStyle/>
          <a:p>
            <a:endParaRPr lang="en-US" sz="1400">
              <a:latin typeface="Calibri" pitchFamily="34" charset="0"/>
            </a:endParaRPr>
          </a:p>
        </p:txBody>
      </p:sp>
      <p:sp>
        <p:nvSpPr>
          <p:cNvPr id="2108" name="Freeform 61"/>
          <p:cNvSpPr>
            <a:spLocks/>
          </p:cNvSpPr>
          <p:nvPr/>
        </p:nvSpPr>
        <p:spPr bwMode="auto">
          <a:xfrm>
            <a:off x="3114680" y="4987567"/>
            <a:ext cx="11907" cy="12002"/>
          </a:xfrm>
          <a:custGeom>
            <a:avLst/>
            <a:gdLst>
              <a:gd name="T0" fmla="*/ 2147483647 w 29"/>
              <a:gd name="T1" fmla="*/ 2147483647 h 28"/>
              <a:gd name="T2" fmla="*/ 0 w 29"/>
              <a:gd name="T3" fmla="*/ 2147483647 h 28"/>
              <a:gd name="T4" fmla="*/ 2147483647 w 29"/>
              <a:gd name="T5" fmla="*/ 0 h 28"/>
              <a:gd name="T6" fmla="*/ 2147483647 w 29"/>
              <a:gd name="T7" fmla="*/ 2147483647 h 28"/>
              <a:gd name="T8" fmla="*/ 2147483647 w 29"/>
              <a:gd name="T9" fmla="*/ 2147483647 h 28"/>
              <a:gd name="T10" fmla="*/ 2147483647 w 29"/>
              <a:gd name="T11" fmla="*/ 2147483647 h 28"/>
              <a:gd name="T12" fmla="*/ 0 60000 65536"/>
              <a:gd name="T13" fmla="*/ 0 60000 65536"/>
              <a:gd name="T14" fmla="*/ 0 60000 65536"/>
              <a:gd name="T15" fmla="*/ 0 60000 65536"/>
              <a:gd name="T16" fmla="*/ 0 60000 65536"/>
              <a:gd name="T17" fmla="*/ 0 60000 65536"/>
              <a:gd name="T18" fmla="*/ 0 w 29"/>
              <a:gd name="T19" fmla="*/ 0 h 28"/>
              <a:gd name="T20" fmla="*/ 29 w 29"/>
              <a:gd name="T21" fmla="*/ 28 h 28"/>
            </a:gdLst>
            <a:ahLst/>
            <a:cxnLst>
              <a:cxn ang="T12">
                <a:pos x="T0" y="T1"/>
              </a:cxn>
              <a:cxn ang="T13">
                <a:pos x="T2" y="T3"/>
              </a:cxn>
              <a:cxn ang="T14">
                <a:pos x="T4" y="T5"/>
              </a:cxn>
              <a:cxn ang="T15">
                <a:pos x="T6" y="T7"/>
              </a:cxn>
              <a:cxn ang="T16">
                <a:pos x="T8" y="T9"/>
              </a:cxn>
              <a:cxn ang="T17">
                <a:pos x="T10" y="T11"/>
              </a:cxn>
            </a:cxnLst>
            <a:rect l="T18" t="T19" r="T20" b="T21"/>
            <a:pathLst>
              <a:path w="29" h="28">
                <a:moveTo>
                  <a:pt x="5" y="28"/>
                </a:moveTo>
                <a:lnTo>
                  <a:pt x="0" y="23"/>
                </a:lnTo>
                <a:lnTo>
                  <a:pt x="10" y="0"/>
                </a:lnTo>
                <a:lnTo>
                  <a:pt x="29" y="12"/>
                </a:lnTo>
                <a:lnTo>
                  <a:pt x="24" y="28"/>
                </a:lnTo>
                <a:lnTo>
                  <a:pt x="5" y="28"/>
                </a:lnTo>
                <a:close/>
              </a:path>
            </a:pathLst>
          </a:custGeom>
          <a:solidFill>
            <a:srgbClr val="9BFF9B"/>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09" name="Freeform 62"/>
          <p:cNvSpPr>
            <a:spLocks/>
          </p:cNvSpPr>
          <p:nvPr/>
        </p:nvSpPr>
        <p:spPr bwMode="auto">
          <a:xfrm>
            <a:off x="6149584" y="5132927"/>
            <a:ext cx="17859" cy="25337"/>
          </a:xfrm>
          <a:custGeom>
            <a:avLst/>
            <a:gdLst>
              <a:gd name="T0" fmla="*/ 2147483647 w 42"/>
              <a:gd name="T1" fmla="*/ 2147483647 h 57"/>
              <a:gd name="T2" fmla="*/ 2147483647 w 42"/>
              <a:gd name="T3" fmla="*/ 2147483647 h 57"/>
              <a:gd name="T4" fmla="*/ 2147483647 w 42"/>
              <a:gd name="T5" fmla="*/ 2147483647 h 57"/>
              <a:gd name="T6" fmla="*/ 2147483647 w 42"/>
              <a:gd name="T7" fmla="*/ 2147483647 h 57"/>
              <a:gd name="T8" fmla="*/ 2147483647 w 42"/>
              <a:gd name="T9" fmla="*/ 2147483647 h 57"/>
              <a:gd name="T10" fmla="*/ 2147483647 w 42"/>
              <a:gd name="T11" fmla="*/ 0 h 57"/>
              <a:gd name="T12" fmla="*/ 2147483647 w 42"/>
              <a:gd name="T13" fmla="*/ 2147483647 h 57"/>
              <a:gd name="T14" fmla="*/ 2147483647 w 42"/>
              <a:gd name="T15" fmla="*/ 2147483647 h 57"/>
              <a:gd name="T16" fmla="*/ 2147483647 w 42"/>
              <a:gd name="T17" fmla="*/ 2147483647 h 57"/>
              <a:gd name="T18" fmla="*/ 2147483647 w 42"/>
              <a:gd name="T19" fmla="*/ 2147483647 h 57"/>
              <a:gd name="T20" fmla="*/ 2147483647 w 42"/>
              <a:gd name="T21" fmla="*/ 2147483647 h 57"/>
              <a:gd name="T22" fmla="*/ 2147483647 w 42"/>
              <a:gd name="T23" fmla="*/ 2147483647 h 57"/>
              <a:gd name="T24" fmla="*/ 2147483647 w 42"/>
              <a:gd name="T25" fmla="*/ 2147483647 h 57"/>
              <a:gd name="T26" fmla="*/ 2147483647 w 42"/>
              <a:gd name="T27" fmla="*/ 2147483647 h 57"/>
              <a:gd name="T28" fmla="*/ 2147483647 w 42"/>
              <a:gd name="T29" fmla="*/ 2147483647 h 57"/>
              <a:gd name="T30" fmla="*/ 2147483647 w 42"/>
              <a:gd name="T31" fmla="*/ 2147483647 h 57"/>
              <a:gd name="T32" fmla="*/ 2147483647 w 42"/>
              <a:gd name="T33" fmla="*/ 2147483647 h 57"/>
              <a:gd name="T34" fmla="*/ 2147483647 w 42"/>
              <a:gd name="T35" fmla="*/ 2147483647 h 57"/>
              <a:gd name="T36" fmla="*/ 2147483647 w 42"/>
              <a:gd name="T37" fmla="*/ 2147483647 h 57"/>
              <a:gd name="T38" fmla="*/ 2147483647 w 42"/>
              <a:gd name="T39" fmla="*/ 2147483647 h 57"/>
              <a:gd name="T40" fmla="*/ 2147483647 w 42"/>
              <a:gd name="T41" fmla="*/ 2147483647 h 57"/>
              <a:gd name="T42" fmla="*/ 2147483647 w 42"/>
              <a:gd name="T43" fmla="*/ 2147483647 h 57"/>
              <a:gd name="T44" fmla="*/ 2147483647 w 42"/>
              <a:gd name="T45" fmla="*/ 2147483647 h 57"/>
              <a:gd name="T46" fmla="*/ 0 w 42"/>
              <a:gd name="T47" fmla="*/ 2147483647 h 57"/>
              <a:gd name="T48" fmla="*/ 0 w 42"/>
              <a:gd name="T49" fmla="*/ 2147483647 h 57"/>
              <a:gd name="T50" fmla="*/ 2147483647 w 42"/>
              <a:gd name="T51" fmla="*/ 2147483647 h 57"/>
              <a:gd name="T52" fmla="*/ 2147483647 w 42"/>
              <a:gd name="T53" fmla="*/ 2147483647 h 5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42"/>
              <a:gd name="T82" fmla="*/ 0 h 57"/>
              <a:gd name="T83" fmla="*/ 42 w 42"/>
              <a:gd name="T84" fmla="*/ 57 h 5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42" h="57">
                <a:moveTo>
                  <a:pt x="3" y="16"/>
                </a:moveTo>
                <a:lnTo>
                  <a:pt x="7" y="16"/>
                </a:lnTo>
                <a:lnTo>
                  <a:pt x="10" y="16"/>
                </a:lnTo>
                <a:lnTo>
                  <a:pt x="16" y="7"/>
                </a:lnTo>
                <a:lnTo>
                  <a:pt x="17" y="3"/>
                </a:lnTo>
                <a:lnTo>
                  <a:pt x="22" y="0"/>
                </a:lnTo>
                <a:lnTo>
                  <a:pt x="28" y="3"/>
                </a:lnTo>
                <a:lnTo>
                  <a:pt x="33" y="7"/>
                </a:lnTo>
                <a:lnTo>
                  <a:pt x="35" y="11"/>
                </a:lnTo>
                <a:lnTo>
                  <a:pt x="40" y="20"/>
                </a:lnTo>
                <a:lnTo>
                  <a:pt x="41" y="24"/>
                </a:lnTo>
                <a:lnTo>
                  <a:pt x="42" y="31"/>
                </a:lnTo>
                <a:lnTo>
                  <a:pt x="42" y="40"/>
                </a:lnTo>
                <a:lnTo>
                  <a:pt x="41" y="46"/>
                </a:lnTo>
                <a:lnTo>
                  <a:pt x="39" y="51"/>
                </a:lnTo>
                <a:lnTo>
                  <a:pt x="33" y="57"/>
                </a:lnTo>
                <a:lnTo>
                  <a:pt x="26" y="54"/>
                </a:lnTo>
                <a:lnTo>
                  <a:pt x="21" y="53"/>
                </a:lnTo>
                <a:lnTo>
                  <a:pt x="17" y="51"/>
                </a:lnTo>
                <a:lnTo>
                  <a:pt x="13" y="49"/>
                </a:lnTo>
                <a:lnTo>
                  <a:pt x="9" y="46"/>
                </a:lnTo>
                <a:lnTo>
                  <a:pt x="4" y="40"/>
                </a:lnTo>
                <a:lnTo>
                  <a:pt x="2" y="36"/>
                </a:lnTo>
                <a:lnTo>
                  <a:pt x="0" y="31"/>
                </a:lnTo>
                <a:lnTo>
                  <a:pt x="0" y="25"/>
                </a:lnTo>
                <a:lnTo>
                  <a:pt x="2" y="21"/>
                </a:lnTo>
                <a:lnTo>
                  <a:pt x="3" y="16"/>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10" name="Freeform 63"/>
          <p:cNvSpPr>
            <a:spLocks/>
          </p:cNvSpPr>
          <p:nvPr/>
        </p:nvSpPr>
        <p:spPr bwMode="auto">
          <a:xfrm>
            <a:off x="6294836" y="5248947"/>
            <a:ext cx="7144" cy="17337"/>
          </a:xfrm>
          <a:custGeom>
            <a:avLst/>
            <a:gdLst>
              <a:gd name="T0" fmla="*/ 2147483647 w 19"/>
              <a:gd name="T1" fmla="*/ 2147483647 h 39"/>
              <a:gd name="T2" fmla="*/ 2147483647 w 19"/>
              <a:gd name="T3" fmla="*/ 2147483647 h 39"/>
              <a:gd name="T4" fmla="*/ 2147483647 w 19"/>
              <a:gd name="T5" fmla="*/ 2147483647 h 39"/>
              <a:gd name="T6" fmla="*/ 2147483647 w 19"/>
              <a:gd name="T7" fmla="*/ 2147483647 h 39"/>
              <a:gd name="T8" fmla="*/ 2147483647 w 19"/>
              <a:gd name="T9" fmla="*/ 2147483647 h 39"/>
              <a:gd name="T10" fmla="*/ 2147483647 w 19"/>
              <a:gd name="T11" fmla="*/ 2147483647 h 39"/>
              <a:gd name="T12" fmla="*/ 2147483647 w 19"/>
              <a:gd name="T13" fmla="*/ 2147483647 h 39"/>
              <a:gd name="T14" fmla="*/ 0 w 19"/>
              <a:gd name="T15" fmla="*/ 2147483647 h 39"/>
              <a:gd name="T16" fmla="*/ 2147483647 w 19"/>
              <a:gd name="T17" fmla="*/ 0 h 39"/>
              <a:gd name="T18" fmla="*/ 2147483647 w 19"/>
              <a:gd name="T19" fmla="*/ 2147483647 h 39"/>
              <a:gd name="T20" fmla="*/ 2147483647 w 19"/>
              <a:gd name="T21" fmla="*/ 2147483647 h 39"/>
              <a:gd name="T22" fmla="*/ 2147483647 w 19"/>
              <a:gd name="T23" fmla="*/ 2147483647 h 39"/>
              <a:gd name="T24" fmla="*/ 2147483647 w 19"/>
              <a:gd name="T25" fmla="*/ 2147483647 h 39"/>
              <a:gd name="T26" fmla="*/ 2147483647 w 19"/>
              <a:gd name="T27" fmla="*/ 2147483647 h 39"/>
              <a:gd name="T28" fmla="*/ 2147483647 w 19"/>
              <a:gd name="T29" fmla="*/ 2147483647 h 39"/>
              <a:gd name="T30" fmla="*/ 2147483647 w 19"/>
              <a:gd name="T31" fmla="*/ 2147483647 h 39"/>
              <a:gd name="T32" fmla="*/ 2147483647 w 19"/>
              <a:gd name="T33" fmla="*/ 2147483647 h 39"/>
              <a:gd name="T34" fmla="*/ 2147483647 w 19"/>
              <a:gd name="T35" fmla="*/ 2147483647 h 3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9"/>
              <a:gd name="T55" fmla="*/ 0 h 39"/>
              <a:gd name="T56" fmla="*/ 19 w 19"/>
              <a:gd name="T57" fmla="*/ 39 h 3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9" h="39">
                <a:moveTo>
                  <a:pt x="11" y="39"/>
                </a:moveTo>
                <a:lnTo>
                  <a:pt x="7" y="35"/>
                </a:lnTo>
                <a:lnTo>
                  <a:pt x="5" y="30"/>
                </a:lnTo>
                <a:lnTo>
                  <a:pt x="3" y="25"/>
                </a:lnTo>
                <a:lnTo>
                  <a:pt x="2" y="21"/>
                </a:lnTo>
                <a:lnTo>
                  <a:pt x="2" y="17"/>
                </a:lnTo>
                <a:lnTo>
                  <a:pt x="2" y="9"/>
                </a:lnTo>
                <a:lnTo>
                  <a:pt x="0" y="3"/>
                </a:lnTo>
                <a:lnTo>
                  <a:pt x="5" y="0"/>
                </a:lnTo>
                <a:lnTo>
                  <a:pt x="10" y="2"/>
                </a:lnTo>
                <a:lnTo>
                  <a:pt x="14" y="6"/>
                </a:lnTo>
                <a:lnTo>
                  <a:pt x="16" y="10"/>
                </a:lnTo>
                <a:lnTo>
                  <a:pt x="17" y="17"/>
                </a:lnTo>
                <a:lnTo>
                  <a:pt x="19" y="21"/>
                </a:lnTo>
                <a:lnTo>
                  <a:pt x="19" y="25"/>
                </a:lnTo>
                <a:lnTo>
                  <a:pt x="17" y="34"/>
                </a:lnTo>
                <a:lnTo>
                  <a:pt x="15" y="38"/>
                </a:lnTo>
                <a:lnTo>
                  <a:pt x="11" y="39"/>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11" name="Freeform 64"/>
          <p:cNvSpPr>
            <a:spLocks/>
          </p:cNvSpPr>
          <p:nvPr/>
        </p:nvSpPr>
        <p:spPr bwMode="auto">
          <a:xfrm>
            <a:off x="6213878" y="5267617"/>
            <a:ext cx="5953" cy="6668"/>
          </a:xfrm>
          <a:custGeom>
            <a:avLst/>
            <a:gdLst>
              <a:gd name="T0" fmla="*/ 2147483647 w 14"/>
              <a:gd name="T1" fmla="*/ 2147483647 h 15"/>
              <a:gd name="T2" fmla="*/ 2147483647 w 14"/>
              <a:gd name="T3" fmla="*/ 2147483647 h 15"/>
              <a:gd name="T4" fmla="*/ 0 w 14"/>
              <a:gd name="T5" fmla="*/ 2147483647 h 15"/>
              <a:gd name="T6" fmla="*/ 2147483647 w 14"/>
              <a:gd name="T7" fmla="*/ 0 h 15"/>
              <a:gd name="T8" fmla="*/ 2147483647 w 14"/>
              <a:gd name="T9" fmla="*/ 2147483647 h 15"/>
              <a:gd name="T10" fmla="*/ 2147483647 w 14"/>
              <a:gd name="T11" fmla="*/ 2147483647 h 15"/>
              <a:gd name="T12" fmla="*/ 2147483647 w 14"/>
              <a:gd name="T13" fmla="*/ 2147483647 h 15"/>
              <a:gd name="T14" fmla="*/ 0 60000 65536"/>
              <a:gd name="T15" fmla="*/ 0 60000 65536"/>
              <a:gd name="T16" fmla="*/ 0 60000 65536"/>
              <a:gd name="T17" fmla="*/ 0 60000 65536"/>
              <a:gd name="T18" fmla="*/ 0 60000 65536"/>
              <a:gd name="T19" fmla="*/ 0 60000 65536"/>
              <a:gd name="T20" fmla="*/ 0 60000 65536"/>
              <a:gd name="T21" fmla="*/ 0 w 14"/>
              <a:gd name="T22" fmla="*/ 0 h 15"/>
              <a:gd name="T23" fmla="*/ 14 w 14"/>
              <a:gd name="T24" fmla="*/ 15 h 1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 h="15">
                <a:moveTo>
                  <a:pt x="10" y="15"/>
                </a:moveTo>
                <a:lnTo>
                  <a:pt x="1" y="12"/>
                </a:lnTo>
                <a:lnTo>
                  <a:pt x="0" y="8"/>
                </a:lnTo>
                <a:lnTo>
                  <a:pt x="7" y="0"/>
                </a:lnTo>
                <a:lnTo>
                  <a:pt x="10" y="4"/>
                </a:lnTo>
                <a:lnTo>
                  <a:pt x="14" y="8"/>
                </a:lnTo>
                <a:lnTo>
                  <a:pt x="10" y="15"/>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12" name="Freeform 65"/>
          <p:cNvSpPr>
            <a:spLocks/>
          </p:cNvSpPr>
          <p:nvPr/>
        </p:nvSpPr>
        <p:spPr bwMode="auto">
          <a:xfrm>
            <a:off x="6299601" y="5270284"/>
            <a:ext cx="4763" cy="5334"/>
          </a:xfrm>
          <a:custGeom>
            <a:avLst/>
            <a:gdLst>
              <a:gd name="T0" fmla="*/ 2147483647 w 11"/>
              <a:gd name="T1" fmla="*/ 2147483647 h 13"/>
              <a:gd name="T2" fmla="*/ 0 w 11"/>
              <a:gd name="T3" fmla="*/ 2147483647 h 13"/>
              <a:gd name="T4" fmla="*/ 0 w 11"/>
              <a:gd name="T5" fmla="*/ 2147483647 h 13"/>
              <a:gd name="T6" fmla="*/ 2147483647 w 11"/>
              <a:gd name="T7" fmla="*/ 0 h 13"/>
              <a:gd name="T8" fmla="*/ 2147483647 w 11"/>
              <a:gd name="T9" fmla="*/ 2147483647 h 13"/>
              <a:gd name="T10" fmla="*/ 2147483647 w 11"/>
              <a:gd name="T11" fmla="*/ 2147483647 h 13"/>
              <a:gd name="T12" fmla="*/ 2147483647 w 11"/>
              <a:gd name="T13" fmla="*/ 2147483647 h 13"/>
              <a:gd name="T14" fmla="*/ 2147483647 w 11"/>
              <a:gd name="T15" fmla="*/ 2147483647 h 13"/>
              <a:gd name="T16" fmla="*/ 0 60000 65536"/>
              <a:gd name="T17" fmla="*/ 0 60000 65536"/>
              <a:gd name="T18" fmla="*/ 0 60000 65536"/>
              <a:gd name="T19" fmla="*/ 0 60000 65536"/>
              <a:gd name="T20" fmla="*/ 0 60000 65536"/>
              <a:gd name="T21" fmla="*/ 0 60000 65536"/>
              <a:gd name="T22" fmla="*/ 0 60000 65536"/>
              <a:gd name="T23" fmla="*/ 0 60000 65536"/>
              <a:gd name="T24" fmla="*/ 0 w 11"/>
              <a:gd name="T25" fmla="*/ 0 h 13"/>
              <a:gd name="T26" fmla="*/ 11 w 11"/>
              <a:gd name="T27" fmla="*/ 13 h 1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 h="13">
                <a:moveTo>
                  <a:pt x="3" y="13"/>
                </a:moveTo>
                <a:lnTo>
                  <a:pt x="0" y="8"/>
                </a:lnTo>
                <a:lnTo>
                  <a:pt x="0" y="4"/>
                </a:lnTo>
                <a:lnTo>
                  <a:pt x="5" y="0"/>
                </a:lnTo>
                <a:lnTo>
                  <a:pt x="10" y="1"/>
                </a:lnTo>
                <a:lnTo>
                  <a:pt x="11" y="6"/>
                </a:lnTo>
                <a:lnTo>
                  <a:pt x="9" y="11"/>
                </a:lnTo>
                <a:lnTo>
                  <a:pt x="3" y="13"/>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13" name="Freeform 66"/>
          <p:cNvSpPr>
            <a:spLocks/>
          </p:cNvSpPr>
          <p:nvPr/>
        </p:nvSpPr>
        <p:spPr bwMode="auto">
          <a:xfrm>
            <a:off x="6222207" y="5284953"/>
            <a:ext cx="14288" cy="25337"/>
          </a:xfrm>
          <a:custGeom>
            <a:avLst/>
            <a:gdLst>
              <a:gd name="T0" fmla="*/ 2147483647 w 36"/>
              <a:gd name="T1" fmla="*/ 2147483647 h 55"/>
              <a:gd name="T2" fmla="*/ 2147483647 w 36"/>
              <a:gd name="T3" fmla="*/ 2147483647 h 55"/>
              <a:gd name="T4" fmla="*/ 2147483647 w 36"/>
              <a:gd name="T5" fmla="*/ 2147483647 h 55"/>
              <a:gd name="T6" fmla="*/ 2147483647 w 36"/>
              <a:gd name="T7" fmla="*/ 2147483647 h 55"/>
              <a:gd name="T8" fmla="*/ 2147483647 w 36"/>
              <a:gd name="T9" fmla="*/ 2147483647 h 55"/>
              <a:gd name="T10" fmla="*/ 2147483647 w 36"/>
              <a:gd name="T11" fmla="*/ 2147483647 h 55"/>
              <a:gd name="T12" fmla="*/ 2147483647 w 36"/>
              <a:gd name="T13" fmla="*/ 2147483647 h 55"/>
              <a:gd name="T14" fmla="*/ 2147483647 w 36"/>
              <a:gd name="T15" fmla="*/ 2147483647 h 55"/>
              <a:gd name="T16" fmla="*/ 2147483647 w 36"/>
              <a:gd name="T17" fmla="*/ 2147483647 h 55"/>
              <a:gd name="T18" fmla="*/ 0 w 36"/>
              <a:gd name="T19" fmla="*/ 2147483647 h 55"/>
              <a:gd name="T20" fmla="*/ 0 w 36"/>
              <a:gd name="T21" fmla="*/ 2147483647 h 55"/>
              <a:gd name="T22" fmla="*/ 2147483647 w 36"/>
              <a:gd name="T23" fmla="*/ 2147483647 h 55"/>
              <a:gd name="T24" fmla="*/ 2147483647 w 36"/>
              <a:gd name="T25" fmla="*/ 2147483647 h 55"/>
              <a:gd name="T26" fmla="*/ 2147483647 w 36"/>
              <a:gd name="T27" fmla="*/ 2147483647 h 55"/>
              <a:gd name="T28" fmla="*/ 2147483647 w 36"/>
              <a:gd name="T29" fmla="*/ 0 h 55"/>
              <a:gd name="T30" fmla="*/ 2147483647 w 36"/>
              <a:gd name="T31" fmla="*/ 2147483647 h 55"/>
              <a:gd name="T32" fmla="*/ 2147483647 w 36"/>
              <a:gd name="T33" fmla="*/ 2147483647 h 55"/>
              <a:gd name="T34" fmla="*/ 2147483647 w 36"/>
              <a:gd name="T35" fmla="*/ 2147483647 h 55"/>
              <a:gd name="T36" fmla="*/ 2147483647 w 36"/>
              <a:gd name="T37" fmla="*/ 2147483647 h 55"/>
              <a:gd name="T38" fmla="*/ 2147483647 w 36"/>
              <a:gd name="T39" fmla="*/ 2147483647 h 55"/>
              <a:gd name="T40" fmla="*/ 2147483647 w 36"/>
              <a:gd name="T41" fmla="*/ 2147483647 h 55"/>
              <a:gd name="T42" fmla="*/ 2147483647 w 36"/>
              <a:gd name="T43" fmla="*/ 2147483647 h 55"/>
              <a:gd name="T44" fmla="*/ 2147483647 w 36"/>
              <a:gd name="T45" fmla="*/ 2147483647 h 55"/>
              <a:gd name="T46" fmla="*/ 2147483647 w 36"/>
              <a:gd name="T47" fmla="*/ 2147483647 h 55"/>
              <a:gd name="T48" fmla="*/ 2147483647 w 36"/>
              <a:gd name="T49" fmla="*/ 2147483647 h 55"/>
              <a:gd name="T50" fmla="*/ 2147483647 w 36"/>
              <a:gd name="T51" fmla="*/ 2147483647 h 5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6"/>
              <a:gd name="T79" fmla="*/ 0 h 55"/>
              <a:gd name="T80" fmla="*/ 36 w 36"/>
              <a:gd name="T81" fmla="*/ 55 h 55"/>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6" h="55">
                <a:moveTo>
                  <a:pt x="29" y="55"/>
                </a:moveTo>
                <a:lnTo>
                  <a:pt x="22" y="55"/>
                </a:lnTo>
                <a:lnTo>
                  <a:pt x="16" y="52"/>
                </a:lnTo>
                <a:lnTo>
                  <a:pt x="10" y="49"/>
                </a:lnTo>
                <a:lnTo>
                  <a:pt x="7" y="45"/>
                </a:lnTo>
                <a:lnTo>
                  <a:pt x="5" y="41"/>
                </a:lnTo>
                <a:lnTo>
                  <a:pt x="4" y="37"/>
                </a:lnTo>
                <a:lnTo>
                  <a:pt x="1" y="31"/>
                </a:lnTo>
                <a:lnTo>
                  <a:pt x="1" y="26"/>
                </a:lnTo>
                <a:lnTo>
                  <a:pt x="0" y="22"/>
                </a:lnTo>
                <a:lnTo>
                  <a:pt x="0" y="16"/>
                </a:lnTo>
                <a:lnTo>
                  <a:pt x="1" y="12"/>
                </a:lnTo>
                <a:lnTo>
                  <a:pt x="2" y="8"/>
                </a:lnTo>
                <a:lnTo>
                  <a:pt x="5" y="2"/>
                </a:lnTo>
                <a:lnTo>
                  <a:pt x="11" y="0"/>
                </a:lnTo>
                <a:lnTo>
                  <a:pt x="15" y="7"/>
                </a:lnTo>
                <a:lnTo>
                  <a:pt x="18" y="12"/>
                </a:lnTo>
                <a:lnTo>
                  <a:pt x="19" y="20"/>
                </a:lnTo>
                <a:lnTo>
                  <a:pt x="19" y="26"/>
                </a:lnTo>
                <a:lnTo>
                  <a:pt x="20" y="33"/>
                </a:lnTo>
                <a:lnTo>
                  <a:pt x="25" y="37"/>
                </a:lnTo>
                <a:lnTo>
                  <a:pt x="29" y="40"/>
                </a:lnTo>
                <a:lnTo>
                  <a:pt x="33" y="42"/>
                </a:lnTo>
                <a:lnTo>
                  <a:pt x="36" y="48"/>
                </a:lnTo>
                <a:lnTo>
                  <a:pt x="33" y="54"/>
                </a:lnTo>
                <a:lnTo>
                  <a:pt x="29" y="55"/>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14" name="Freeform 67"/>
          <p:cNvSpPr>
            <a:spLocks/>
          </p:cNvSpPr>
          <p:nvPr/>
        </p:nvSpPr>
        <p:spPr bwMode="auto">
          <a:xfrm>
            <a:off x="6241259" y="5300959"/>
            <a:ext cx="3572" cy="2667"/>
          </a:xfrm>
          <a:custGeom>
            <a:avLst/>
            <a:gdLst>
              <a:gd name="T0" fmla="*/ 2147483647 w 9"/>
              <a:gd name="T1" fmla="*/ 0 h 8"/>
              <a:gd name="T2" fmla="*/ 2147483647 w 9"/>
              <a:gd name="T3" fmla="*/ 2147483647 h 8"/>
              <a:gd name="T4" fmla="*/ 2147483647 w 9"/>
              <a:gd name="T5" fmla="*/ 2147483647 h 8"/>
              <a:gd name="T6" fmla="*/ 0 w 9"/>
              <a:gd name="T7" fmla="*/ 2147483647 h 8"/>
              <a:gd name="T8" fmla="*/ 2147483647 w 9"/>
              <a:gd name="T9" fmla="*/ 0 h 8"/>
              <a:gd name="T10" fmla="*/ 0 60000 65536"/>
              <a:gd name="T11" fmla="*/ 0 60000 65536"/>
              <a:gd name="T12" fmla="*/ 0 60000 65536"/>
              <a:gd name="T13" fmla="*/ 0 60000 65536"/>
              <a:gd name="T14" fmla="*/ 0 60000 65536"/>
              <a:gd name="T15" fmla="*/ 0 w 9"/>
              <a:gd name="T16" fmla="*/ 0 h 8"/>
              <a:gd name="T17" fmla="*/ 9 w 9"/>
              <a:gd name="T18" fmla="*/ 8 h 8"/>
            </a:gdLst>
            <a:ahLst/>
            <a:cxnLst>
              <a:cxn ang="T10">
                <a:pos x="T0" y="T1"/>
              </a:cxn>
              <a:cxn ang="T11">
                <a:pos x="T2" y="T3"/>
              </a:cxn>
              <a:cxn ang="T12">
                <a:pos x="T4" y="T5"/>
              </a:cxn>
              <a:cxn ang="T13">
                <a:pos x="T6" y="T7"/>
              </a:cxn>
              <a:cxn ang="T14">
                <a:pos x="T8" y="T9"/>
              </a:cxn>
            </a:cxnLst>
            <a:rect l="T15" t="T16" r="T17" b="T18"/>
            <a:pathLst>
              <a:path w="9" h="8">
                <a:moveTo>
                  <a:pt x="4" y="0"/>
                </a:moveTo>
                <a:lnTo>
                  <a:pt x="9" y="3"/>
                </a:lnTo>
                <a:lnTo>
                  <a:pt x="6" y="7"/>
                </a:lnTo>
                <a:lnTo>
                  <a:pt x="0" y="8"/>
                </a:lnTo>
                <a:lnTo>
                  <a:pt x="4" y="0"/>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15" name="Freeform 68"/>
          <p:cNvSpPr>
            <a:spLocks/>
          </p:cNvSpPr>
          <p:nvPr/>
        </p:nvSpPr>
        <p:spPr bwMode="auto">
          <a:xfrm>
            <a:off x="6279360" y="5316959"/>
            <a:ext cx="23813" cy="41340"/>
          </a:xfrm>
          <a:custGeom>
            <a:avLst/>
            <a:gdLst>
              <a:gd name="T0" fmla="*/ 2147483647 w 55"/>
              <a:gd name="T1" fmla="*/ 2147483647 h 95"/>
              <a:gd name="T2" fmla="*/ 2147483647 w 55"/>
              <a:gd name="T3" fmla="*/ 2147483647 h 95"/>
              <a:gd name="T4" fmla="*/ 2147483647 w 55"/>
              <a:gd name="T5" fmla="*/ 2147483647 h 95"/>
              <a:gd name="T6" fmla="*/ 2147483647 w 55"/>
              <a:gd name="T7" fmla="*/ 2147483647 h 95"/>
              <a:gd name="T8" fmla="*/ 2147483647 w 55"/>
              <a:gd name="T9" fmla="*/ 2147483647 h 95"/>
              <a:gd name="T10" fmla="*/ 2147483647 w 55"/>
              <a:gd name="T11" fmla="*/ 2147483647 h 95"/>
              <a:gd name="T12" fmla="*/ 2147483647 w 55"/>
              <a:gd name="T13" fmla="*/ 2147483647 h 95"/>
              <a:gd name="T14" fmla="*/ 2147483647 w 55"/>
              <a:gd name="T15" fmla="*/ 2147483647 h 95"/>
              <a:gd name="T16" fmla="*/ 2147483647 w 55"/>
              <a:gd name="T17" fmla="*/ 2147483647 h 95"/>
              <a:gd name="T18" fmla="*/ 2147483647 w 55"/>
              <a:gd name="T19" fmla="*/ 2147483647 h 95"/>
              <a:gd name="T20" fmla="*/ 2147483647 w 55"/>
              <a:gd name="T21" fmla="*/ 2147483647 h 95"/>
              <a:gd name="T22" fmla="*/ 2147483647 w 55"/>
              <a:gd name="T23" fmla="*/ 2147483647 h 95"/>
              <a:gd name="T24" fmla="*/ 2147483647 w 55"/>
              <a:gd name="T25" fmla="*/ 2147483647 h 95"/>
              <a:gd name="T26" fmla="*/ 2147483647 w 55"/>
              <a:gd name="T27" fmla="*/ 2147483647 h 95"/>
              <a:gd name="T28" fmla="*/ 2147483647 w 55"/>
              <a:gd name="T29" fmla="*/ 2147483647 h 95"/>
              <a:gd name="T30" fmla="*/ 2147483647 w 55"/>
              <a:gd name="T31" fmla="*/ 2147483647 h 95"/>
              <a:gd name="T32" fmla="*/ 2147483647 w 55"/>
              <a:gd name="T33" fmla="*/ 2147483647 h 95"/>
              <a:gd name="T34" fmla="*/ 0 w 55"/>
              <a:gd name="T35" fmla="*/ 2147483647 h 95"/>
              <a:gd name="T36" fmla="*/ 0 w 55"/>
              <a:gd name="T37" fmla="*/ 2147483647 h 95"/>
              <a:gd name="T38" fmla="*/ 2147483647 w 55"/>
              <a:gd name="T39" fmla="*/ 2147483647 h 95"/>
              <a:gd name="T40" fmla="*/ 2147483647 w 55"/>
              <a:gd name="T41" fmla="*/ 0 h 95"/>
              <a:gd name="T42" fmla="*/ 2147483647 w 55"/>
              <a:gd name="T43" fmla="*/ 0 h 95"/>
              <a:gd name="T44" fmla="*/ 2147483647 w 55"/>
              <a:gd name="T45" fmla="*/ 2147483647 h 95"/>
              <a:gd name="T46" fmla="*/ 2147483647 w 55"/>
              <a:gd name="T47" fmla="*/ 2147483647 h 95"/>
              <a:gd name="T48" fmla="*/ 2147483647 w 55"/>
              <a:gd name="T49" fmla="*/ 2147483647 h 95"/>
              <a:gd name="T50" fmla="*/ 2147483647 w 55"/>
              <a:gd name="T51" fmla="*/ 2147483647 h 95"/>
              <a:gd name="T52" fmla="*/ 2147483647 w 55"/>
              <a:gd name="T53" fmla="*/ 2147483647 h 95"/>
              <a:gd name="T54" fmla="*/ 2147483647 w 55"/>
              <a:gd name="T55" fmla="*/ 2147483647 h 95"/>
              <a:gd name="T56" fmla="*/ 2147483647 w 55"/>
              <a:gd name="T57" fmla="*/ 2147483647 h 95"/>
              <a:gd name="T58" fmla="*/ 2147483647 w 55"/>
              <a:gd name="T59" fmla="*/ 2147483647 h 95"/>
              <a:gd name="T60" fmla="*/ 2147483647 w 55"/>
              <a:gd name="T61" fmla="*/ 2147483647 h 95"/>
              <a:gd name="T62" fmla="*/ 2147483647 w 55"/>
              <a:gd name="T63" fmla="*/ 2147483647 h 95"/>
              <a:gd name="T64" fmla="*/ 2147483647 w 55"/>
              <a:gd name="T65" fmla="*/ 2147483647 h 95"/>
              <a:gd name="T66" fmla="*/ 2147483647 w 55"/>
              <a:gd name="T67" fmla="*/ 2147483647 h 95"/>
              <a:gd name="T68" fmla="*/ 2147483647 w 55"/>
              <a:gd name="T69" fmla="*/ 2147483647 h 95"/>
              <a:gd name="T70" fmla="*/ 2147483647 w 55"/>
              <a:gd name="T71" fmla="*/ 2147483647 h 95"/>
              <a:gd name="T72" fmla="*/ 2147483647 w 55"/>
              <a:gd name="T73" fmla="*/ 2147483647 h 95"/>
              <a:gd name="T74" fmla="*/ 2147483647 w 55"/>
              <a:gd name="T75" fmla="*/ 2147483647 h 95"/>
              <a:gd name="T76" fmla="*/ 2147483647 w 55"/>
              <a:gd name="T77" fmla="*/ 2147483647 h 95"/>
              <a:gd name="T78" fmla="*/ 2147483647 w 55"/>
              <a:gd name="T79" fmla="*/ 2147483647 h 95"/>
              <a:gd name="T80" fmla="*/ 2147483647 w 55"/>
              <a:gd name="T81" fmla="*/ 2147483647 h 95"/>
              <a:gd name="T82" fmla="*/ 2147483647 w 55"/>
              <a:gd name="T83" fmla="*/ 2147483647 h 9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5"/>
              <a:gd name="T127" fmla="*/ 0 h 95"/>
              <a:gd name="T128" fmla="*/ 55 w 55"/>
              <a:gd name="T129" fmla="*/ 95 h 95"/>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5" h="95">
                <a:moveTo>
                  <a:pt x="53" y="95"/>
                </a:moveTo>
                <a:lnTo>
                  <a:pt x="45" y="95"/>
                </a:lnTo>
                <a:lnTo>
                  <a:pt x="41" y="93"/>
                </a:lnTo>
                <a:lnTo>
                  <a:pt x="36" y="89"/>
                </a:lnTo>
                <a:lnTo>
                  <a:pt x="32" y="86"/>
                </a:lnTo>
                <a:lnTo>
                  <a:pt x="29" y="80"/>
                </a:lnTo>
                <a:lnTo>
                  <a:pt x="26" y="73"/>
                </a:lnTo>
                <a:lnTo>
                  <a:pt x="26" y="64"/>
                </a:lnTo>
                <a:lnTo>
                  <a:pt x="26" y="60"/>
                </a:lnTo>
                <a:lnTo>
                  <a:pt x="23" y="54"/>
                </a:lnTo>
                <a:lnTo>
                  <a:pt x="20" y="51"/>
                </a:lnTo>
                <a:lnTo>
                  <a:pt x="14" y="48"/>
                </a:lnTo>
                <a:lnTo>
                  <a:pt x="9" y="44"/>
                </a:lnTo>
                <a:lnTo>
                  <a:pt x="7" y="40"/>
                </a:lnTo>
                <a:lnTo>
                  <a:pt x="6" y="35"/>
                </a:lnTo>
                <a:lnTo>
                  <a:pt x="4" y="31"/>
                </a:lnTo>
                <a:lnTo>
                  <a:pt x="3" y="25"/>
                </a:lnTo>
                <a:lnTo>
                  <a:pt x="0" y="18"/>
                </a:lnTo>
                <a:lnTo>
                  <a:pt x="0" y="11"/>
                </a:lnTo>
                <a:lnTo>
                  <a:pt x="3" y="4"/>
                </a:lnTo>
                <a:lnTo>
                  <a:pt x="6" y="0"/>
                </a:lnTo>
                <a:lnTo>
                  <a:pt x="12" y="0"/>
                </a:lnTo>
                <a:lnTo>
                  <a:pt x="16" y="6"/>
                </a:lnTo>
                <a:lnTo>
                  <a:pt x="17" y="10"/>
                </a:lnTo>
                <a:lnTo>
                  <a:pt x="20" y="15"/>
                </a:lnTo>
                <a:lnTo>
                  <a:pt x="21" y="24"/>
                </a:lnTo>
                <a:lnTo>
                  <a:pt x="22" y="29"/>
                </a:lnTo>
                <a:lnTo>
                  <a:pt x="25" y="33"/>
                </a:lnTo>
                <a:lnTo>
                  <a:pt x="31" y="39"/>
                </a:lnTo>
                <a:lnTo>
                  <a:pt x="36" y="42"/>
                </a:lnTo>
                <a:lnTo>
                  <a:pt x="37" y="46"/>
                </a:lnTo>
                <a:lnTo>
                  <a:pt x="39" y="51"/>
                </a:lnTo>
                <a:lnTo>
                  <a:pt x="40" y="58"/>
                </a:lnTo>
                <a:lnTo>
                  <a:pt x="41" y="62"/>
                </a:lnTo>
                <a:lnTo>
                  <a:pt x="46" y="61"/>
                </a:lnTo>
                <a:lnTo>
                  <a:pt x="50" y="60"/>
                </a:lnTo>
                <a:lnTo>
                  <a:pt x="55" y="66"/>
                </a:lnTo>
                <a:lnTo>
                  <a:pt x="54" y="72"/>
                </a:lnTo>
                <a:lnTo>
                  <a:pt x="54" y="77"/>
                </a:lnTo>
                <a:lnTo>
                  <a:pt x="54" y="82"/>
                </a:lnTo>
                <a:lnTo>
                  <a:pt x="53" y="87"/>
                </a:lnTo>
                <a:lnTo>
                  <a:pt x="53" y="95"/>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16" name="Freeform 69"/>
          <p:cNvSpPr>
            <a:spLocks/>
          </p:cNvSpPr>
          <p:nvPr/>
        </p:nvSpPr>
        <p:spPr bwMode="auto">
          <a:xfrm>
            <a:off x="3006335" y="5319629"/>
            <a:ext cx="10715" cy="13336"/>
          </a:xfrm>
          <a:custGeom>
            <a:avLst/>
            <a:gdLst>
              <a:gd name="T0" fmla="*/ 2147483647 w 25"/>
              <a:gd name="T1" fmla="*/ 2147483647 h 30"/>
              <a:gd name="T2" fmla="*/ 0 w 25"/>
              <a:gd name="T3" fmla="*/ 2147483647 h 30"/>
              <a:gd name="T4" fmla="*/ 0 w 25"/>
              <a:gd name="T5" fmla="*/ 2147483647 h 30"/>
              <a:gd name="T6" fmla="*/ 2147483647 w 25"/>
              <a:gd name="T7" fmla="*/ 2147483647 h 30"/>
              <a:gd name="T8" fmla="*/ 2147483647 w 25"/>
              <a:gd name="T9" fmla="*/ 0 h 30"/>
              <a:gd name="T10" fmla="*/ 2147483647 w 25"/>
              <a:gd name="T11" fmla="*/ 2147483647 h 30"/>
              <a:gd name="T12" fmla="*/ 2147483647 w 25"/>
              <a:gd name="T13" fmla="*/ 2147483647 h 30"/>
              <a:gd name="T14" fmla="*/ 2147483647 w 25"/>
              <a:gd name="T15" fmla="*/ 2147483647 h 30"/>
              <a:gd name="T16" fmla="*/ 0 60000 65536"/>
              <a:gd name="T17" fmla="*/ 0 60000 65536"/>
              <a:gd name="T18" fmla="*/ 0 60000 65536"/>
              <a:gd name="T19" fmla="*/ 0 60000 65536"/>
              <a:gd name="T20" fmla="*/ 0 60000 65536"/>
              <a:gd name="T21" fmla="*/ 0 60000 65536"/>
              <a:gd name="T22" fmla="*/ 0 60000 65536"/>
              <a:gd name="T23" fmla="*/ 0 60000 65536"/>
              <a:gd name="T24" fmla="*/ 0 w 25"/>
              <a:gd name="T25" fmla="*/ 0 h 30"/>
              <a:gd name="T26" fmla="*/ 25 w 25"/>
              <a:gd name="T27" fmla="*/ 30 h 3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5" h="30">
                <a:moveTo>
                  <a:pt x="8" y="24"/>
                </a:moveTo>
                <a:lnTo>
                  <a:pt x="0" y="30"/>
                </a:lnTo>
                <a:lnTo>
                  <a:pt x="0" y="18"/>
                </a:lnTo>
                <a:lnTo>
                  <a:pt x="11" y="4"/>
                </a:lnTo>
                <a:lnTo>
                  <a:pt x="18" y="0"/>
                </a:lnTo>
                <a:lnTo>
                  <a:pt x="25" y="6"/>
                </a:lnTo>
                <a:lnTo>
                  <a:pt x="21" y="15"/>
                </a:lnTo>
                <a:lnTo>
                  <a:pt x="8" y="24"/>
                </a:lnTo>
                <a:close/>
              </a:path>
            </a:pathLst>
          </a:custGeom>
          <a:solidFill>
            <a:srgbClr val="9BFF9B"/>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17" name="Freeform 70"/>
          <p:cNvSpPr>
            <a:spLocks/>
          </p:cNvSpPr>
          <p:nvPr/>
        </p:nvSpPr>
        <p:spPr bwMode="auto">
          <a:xfrm>
            <a:off x="6297222" y="5326297"/>
            <a:ext cx="5953" cy="9335"/>
          </a:xfrm>
          <a:custGeom>
            <a:avLst/>
            <a:gdLst>
              <a:gd name="T0" fmla="*/ 2147483647 w 14"/>
              <a:gd name="T1" fmla="*/ 2147483647 h 21"/>
              <a:gd name="T2" fmla="*/ 2147483647 w 14"/>
              <a:gd name="T3" fmla="*/ 2147483647 h 21"/>
              <a:gd name="T4" fmla="*/ 2147483647 w 14"/>
              <a:gd name="T5" fmla="*/ 2147483647 h 21"/>
              <a:gd name="T6" fmla="*/ 2147483647 w 14"/>
              <a:gd name="T7" fmla="*/ 2147483647 h 21"/>
              <a:gd name="T8" fmla="*/ 0 w 14"/>
              <a:gd name="T9" fmla="*/ 2147483647 h 21"/>
              <a:gd name="T10" fmla="*/ 2147483647 w 14"/>
              <a:gd name="T11" fmla="*/ 0 h 21"/>
              <a:gd name="T12" fmla="*/ 2147483647 w 14"/>
              <a:gd name="T13" fmla="*/ 0 h 21"/>
              <a:gd name="T14" fmla="*/ 2147483647 w 14"/>
              <a:gd name="T15" fmla="*/ 2147483647 h 21"/>
              <a:gd name="T16" fmla="*/ 2147483647 w 14"/>
              <a:gd name="T17" fmla="*/ 2147483647 h 21"/>
              <a:gd name="T18" fmla="*/ 2147483647 w 14"/>
              <a:gd name="T19" fmla="*/ 2147483647 h 21"/>
              <a:gd name="T20" fmla="*/ 2147483647 w 14"/>
              <a:gd name="T21" fmla="*/ 2147483647 h 2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
              <a:gd name="T34" fmla="*/ 0 h 21"/>
              <a:gd name="T35" fmla="*/ 14 w 14"/>
              <a:gd name="T36" fmla="*/ 21 h 2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 h="21">
                <a:moveTo>
                  <a:pt x="9" y="21"/>
                </a:moveTo>
                <a:lnTo>
                  <a:pt x="5" y="18"/>
                </a:lnTo>
                <a:lnTo>
                  <a:pt x="4" y="14"/>
                </a:lnTo>
                <a:lnTo>
                  <a:pt x="2" y="8"/>
                </a:lnTo>
                <a:lnTo>
                  <a:pt x="0" y="3"/>
                </a:lnTo>
                <a:lnTo>
                  <a:pt x="4" y="0"/>
                </a:lnTo>
                <a:lnTo>
                  <a:pt x="10" y="0"/>
                </a:lnTo>
                <a:lnTo>
                  <a:pt x="13" y="4"/>
                </a:lnTo>
                <a:lnTo>
                  <a:pt x="14" y="12"/>
                </a:lnTo>
                <a:lnTo>
                  <a:pt x="14" y="19"/>
                </a:lnTo>
                <a:lnTo>
                  <a:pt x="9" y="21"/>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18" name="Freeform 71"/>
          <p:cNvSpPr>
            <a:spLocks/>
          </p:cNvSpPr>
          <p:nvPr/>
        </p:nvSpPr>
        <p:spPr bwMode="auto">
          <a:xfrm>
            <a:off x="6259121" y="5344965"/>
            <a:ext cx="22623" cy="28005"/>
          </a:xfrm>
          <a:custGeom>
            <a:avLst/>
            <a:gdLst>
              <a:gd name="T0" fmla="*/ 2147483647 w 53"/>
              <a:gd name="T1" fmla="*/ 2147483647 h 63"/>
              <a:gd name="T2" fmla="*/ 2147483647 w 53"/>
              <a:gd name="T3" fmla="*/ 2147483647 h 63"/>
              <a:gd name="T4" fmla="*/ 2147483647 w 53"/>
              <a:gd name="T5" fmla="*/ 2147483647 h 63"/>
              <a:gd name="T6" fmla="*/ 2147483647 w 53"/>
              <a:gd name="T7" fmla="*/ 2147483647 h 63"/>
              <a:gd name="T8" fmla="*/ 2147483647 w 53"/>
              <a:gd name="T9" fmla="*/ 2147483647 h 63"/>
              <a:gd name="T10" fmla="*/ 2147483647 w 53"/>
              <a:gd name="T11" fmla="*/ 2147483647 h 63"/>
              <a:gd name="T12" fmla="*/ 2147483647 w 53"/>
              <a:gd name="T13" fmla="*/ 2147483647 h 63"/>
              <a:gd name="T14" fmla="*/ 2147483647 w 53"/>
              <a:gd name="T15" fmla="*/ 2147483647 h 63"/>
              <a:gd name="T16" fmla="*/ 2147483647 w 53"/>
              <a:gd name="T17" fmla="*/ 2147483647 h 63"/>
              <a:gd name="T18" fmla="*/ 0 w 53"/>
              <a:gd name="T19" fmla="*/ 2147483647 h 63"/>
              <a:gd name="T20" fmla="*/ 2147483647 w 53"/>
              <a:gd name="T21" fmla="*/ 2147483647 h 63"/>
              <a:gd name="T22" fmla="*/ 2147483647 w 53"/>
              <a:gd name="T23" fmla="*/ 2147483647 h 63"/>
              <a:gd name="T24" fmla="*/ 2147483647 w 53"/>
              <a:gd name="T25" fmla="*/ 2147483647 h 63"/>
              <a:gd name="T26" fmla="*/ 2147483647 w 53"/>
              <a:gd name="T27" fmla="*/ 2147483647 h 63"/>
              <a:gd name="T28" fmla="*/ 2147483647 w 53"/>
              <a:gd name="T29" fmla="*/ 0 h 63"/>
              <a:gd name="T30" fmla="*/ 2147483647 w 53"/>
              <a:gd name="T31" fmla="*/ 0 h 63"/>
              <a:gd name="T32" fmla="*/ 2147483647 w 53"/>
              <a:gd name="T33" fmla="*/ 2147483647 h 63"/>
              <a:gd name="T34" fmla="*/ 2147483647 w 53"/>
              <a:gd name="T35" fmla="*/ 2147483647 h 63"/>
              <a:gd name="T36" fmla="*/ 2147483647 w 53"/>
              <a:gd name="T37" fmla="*/ 2147483647 h 63"/>
              <a:gd name="T38" fmla="*/ 2147483647 w 53"/>
              <a:gd name="T39" fmla="*/ 2147483647 h 63"/>
              <a:gd name="T40" fmla="*/ 2147483647 w 53"/>
              <a:gd name="T41" fmla="*/ 2147483647 h 63"/>
              <a:gd name="T42" fmla="*/ 2147483647 w 53"/>
              <a:gd name="T43" fmla="*/ 2147483647 h 63"/>
              <a:gd name="T44" fmla="*/ 2147483647 w 53"/>
              <a:gd name="T45" fmla="*/ 2147483647 h 63"/>
              <a:gd name="T46" fmla="*/ 2147483647 w 53"/>
              <a:gd name="T47" fmla="*/ 2147483647 h 63"/>
              <a:gd name="T48" fmla="*/ 2147483647 w 53"/>
              <a:gd name="T49" fmla="*/ 2147483647 h 63"/>
              <a:gd name="T50" fmla="*/ 2147483647 w 53"/>
              <a:gd name="T51" fmla="*/ 2147483647 h 63"/>
              <a:gd name="T52" fmla="*/ 2147483647 w 53"/>
              <a:gd name="T53" fmla="*/ 2147483647 h 63"/>
              <a:gd name="T54" fmla="*/ 2147483647 w 53"/>
              <a:gd name="T55" fmla="*/ 2147483647 h 63"/>
              <a:gd name="T56" fmla="*/ 2147483647 w 53"/>
              <a:gd name="T57" fmla="*/ 2147483647 h 63"/>
              <a:gd name="T58" fmla="*/ 2147483647 w 53"/>
              <a:gd name="T59" fmla="*/ 2147483647 h 63"/>
              <a:gd name="T60" fmla="*/ 2147483647 w 53"/>
              <a:gd name="T61" fmla="*/ 2147483647 h 63"/>
              <a:gd name="T62" fmla="*/ 2147483647 w 53"/>
              <a:gd name="T63" fmla="*/ 2147483647 h 63"/>
              <a:gd name="T64" fmla="*/ 2147483647 w 53"/>
              <a:gd name="T65" fmla="*/ 2147483647 h 63"/>
              <a:gd name="T66" fmla="*/ 2147483647 w 53"/>
              <a:gd name="T67" fmla="*/ 2147483647 h 6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3"/>
              <a:gd name="T103" fmla="*/ 0 h 63"/>
              <a:gd name="T104" fmla="*/ 53 w 53"/>
              <a:gd name="T105" fmla="*/ 63 h 6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3" h="63">
                <a:moveTo>
                  <a:pt x="26" y="63"/>
                </a:moveTo>
                <a:lnTo>
                  <a:pt x="23" y="59"/>
                </a:lnTo>
                <a:lnTo>
                  <a:pt x="21" y="54"/>
                </a:lnTo>
                <a:lnTo>
                  <a:pt x="21" y="49"/>
                </a:lnTo>
                <a:lnTo>
                  <a:pt x="20" y="44"/>
                </a:lnTo>
                <a:lnTo>
                  <a:pt x="14" y="40"/>
                </a:lnTo>
                <a:lnTo>
                  <a:pt x="9" y="36"/>
                </a:lnTo>
                <a:lnTo>
                  <a:pt x="3" y="33"/>
                </a:lnTo>
                <a:lnTo>
                  <a:pt x="1" y="30"/>
                </a:lnTo>
                <a:lnTo>
                  <a:pt x="0" y="25"/>
                </a:lnTo>
                <a:lnTo>
                  <a:pt x="1" y="16"/>
                </a:lnTo>
                <a:lnTo>
                  <a:pt x="1" y="12"/>
                </a:lnTo>
                <a:lnTo>
                  <a:pt x="3" y="8"/>
                </a:lnTo>
                <a:lnTo>
                  <a:pt x="10" y="2"/>
                </a:lnTo>
                <a:lnTo>
                  <a:pt x="15" y="0"/>
                </a:lnTo>
                <a:lnTo>
                  <a:pt x="28" y="0"/>
                </a:lnTo>
                <a:lnTo>
                  <a:pt x="33" y="2"/>
                </a:lnTo>
                <a:lnTo>
                  <a:pt x="37" y="5"/>
                </a:lnTo>
                <a:lnTo>
                  <a:pt x="40" y="9"/>
                </a:lnTo>
                <a:lnTo>
                  <a:pt x="43" y="13"/>
                </a:lnTo>
                <a:lnTo>
                  <a:pt x="47" y="16"/>
                </a:lnTo>
                <a:lnTo>
                  <a:pt x="47" y="23"/>
                </a:lnTo>
                <a:lnTo>
                  <a:pt x="49" y="26"/>
                </a:lnTo>
                <a:lnTo>
                  <a:pt x="52" y="31"/>
                </a:lnTo>
                <a:lnTo>
                  <a:pt x="52" y="36"/>
                </a:lnTo>
                <a:lnTo>
                  <a:pt x="53" y="41"/>
                </a:lnTo>
                <a:lnTo>
                  <a:pt x="53" y="45"/>
                </a:lnTo>
                <a:lnTo>
                  <a:pt x="52" y="51"/>
                </a:lnTo>
                <a:lnTo>
                  <a:pt x="51" y="55"/>
                </a:lnTo>
                <a:lnTo>
                  <a:pt x="44" y="58"/>
                </a:lnTo>
                <a:lnTo>
                  <a:pt x="40" y="58"/>
                </a:lnTo>
                <a:lnTo>
                  <a:pt x="35" y="60"/>
                </a:lnTo>
                <a:lnTo>
                  <a:pt x="33" y="62"/>
                </a:lnTo>
                <a:lnTo>
                  <a:pt x="26" y="63"/>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19" name="Freeform 72"/>
          <p:cNvSpPr>
            <a:spLocks/>
          </p:cNvSpPr>
          <p:nvPr/>
        </p:nvSpPr>
        <p:spPr bwMode="auto">
          <a:xfrm>
            <a:off x="6300794" y="5432980"/>
            <a:ext cx="8335" cy="5334"/>
          </a:xfrm>
          <a:custGeom>
            <a:avLst/>
            <a:gdLst>
              <a:gd name="T0" fmla="*/ 2147483647 w 17"/>
              <a:gd name="T1" fmla="*/ 0 h 14"/>
              <a:gd name="T2" fmla="*/ 2147483647 w 17"/>
              <a:gd name="T3" fmla="*/ 2147483647 h 14"/>
              <a:gd name="T4" fmla="*/ 2147483647 w 17"/>
              <a:gd name="T5" fmla="*/ 2147483647 h 14"/>
              <a:gd name="T6" fmla="*/ 2147483647 w 17"/>
              <a:gd name="T7" fmla="*/ 2147483647 h 14"/>
              <a:gd name="T8" fmla="*/ 2147483647 w 17"/>
              <a:gd name="T9" fmla="*/ 2147483647 h 14"/>
              <a:gd name="T10" fmla="*/ 0 w 17"/>
              <a:gd name="T11" fmla="*/ 2147483647 h 14"/>
              <a:gd name="T12" fmla="*/ 2147483647 w 17"/>
              <a:gd name="T13" fmla="*/ 0 h 14"/>
              <a:gd name="T14" fmla="*/ 2147483647 w 17"/>
              <a:gd name="T15" fmla="*/ 0 h 14"/>
              <a:gd name="T16" fmla="*/ 0 60000 65536"/>
              <a:gd name="T17" fmla="*/ 0 60000 65536"/>
              <a:gd name="T18" fmla="*/ 0 60000 65536"/>
              <a:gd name="T19" fmla="*/ 0 60000 65536"/>
              <a:gd name="T20" fmla="*/ 0 60000 65536"/>
              <a:gd name="T21" fmla="*/ 0 60000 65536"/>
              <a:gd name="T22" fmla="*/ 0 60000 65536"/>
              <a:gd name="T23" fmla="*/ 0 60000 65536"/>
              <a:gd name="T24" fmla="*/ 0 w 17"/>
              <a:gd name="T25" fmla="*/ 0 h 14"/>
              <a:gd name="T26" fmla="*/ 17 w 17"/>
              <a:gd name="T27" fmla="*/ 14 h 1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7" h="14">
                <a:moveTo>
                  <a:pt x="12" y="0"/>
                </a:moveTo>
                <a:lnTo>
                  <a:pt x="17" y="10"/>
                </a:lnTo>
                <a:lnTo>
                  <a:pt x="12" y="14"/>
                </a:lnTo>
                <a:lnTo>
                  <a:pt x="7" y="13"/>
                </a:lnTo>
                <a:lnTo>
                  <a:pt x="4" y="10"/>
                </a:lnTo>
                <a:lnTo>
                  <a:pt x="0" y="6"/>
                </a:lnTo>
                <a:lnTo>
                  <a:pt x="4" y="0"/>
                </a:lnTo>
                <a:lnTo>
                  <a:pt x="12" y="0"/>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20" name="Freeform 73"/>
          <p:cNvSpPr>
            <a:spLocks/>
          </p:cNvSpPr>
          <p:nvPr/>
        </p:nvSpPr>
        <p:spPr bwMode="auto">
          <a:xfrm>
            <a:off x="6313885" y="5435646"/>
            <a:ext cx="4763" cy="6668"/>
          </a:xfrm>
          <a:custGeom>
            <a:avLst/>
            <a:gdLst>
              <a:gd name="T0" fmla="*/ 2147483647 w 12"/>
              <a:gd name="T1" fmla="*/ 2147483647 h 14"/>
              <a:gd name="T2" fmla="*/ 0 w 12"/>
              <a:gd name="T3" fmla="*/ 2147483647 h 14"/>
              <a:gd name="T4" fmla="*/ 2147483647 w 12"/>
              <a:gd name="T5" fmla="*/ 0 h 14"/>
              <a:gd name="T6" fmla="*/ 2147483647 w 12"/>
              <a:gd name="T7" fmla="*/ 2147483647 h 14"/>
              <a:gd name="T8" fmla="*/ 2147483647 w 12"/>
              <a:gd name="T9" fmla="*/ 2147483647 h 14"/>
              <a:gd name="T10" fmla="*/ 2147483647 w 12"/>
              <a:gd name="T11" fmla="*/ 2147483647 h 14"/>
              <a:gd name="T12" fmla="*/ 2147483647 w 12"/>
              <a:gd name="T13" fmla="*/ 2147483647 h 14"/>
              <a:gd name="T14" fmla="*/ 0 60000 65536"/>
              <a:gd name="T15" fmla="*/ 0 60000 65536"/>
              <a:gd name="T16" fmla="*/ 0 60000 65536"/>
              <a:gd name="T17" fmla="*/ 0 60000 65536"/>
              <a:gd name="T18" fmla="*/ 0 60000 65536"/>
              <a:gd name="T19" fmla="*/ 0 60000 65536"/>
              <a:gd name="T20" fmla="*/ 0 60000 65536"/>
              <a:gd name="T21" fmla="*/ 0 w 12"/>
              <a:gd name="T22" fmla="*/ 0 h 14"/>
              <a:gd name="T23" fmla="*/ 12 w 12"/>
              <a:gd name="T24" fmla="*/ 14 h 1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 h="14">
                <a:moveTo>
                  <a:pt x="3" y="14"/>
                </a:moveTo>
                <a:lnTo>
                  <a:pt x="0" y="8"/>
                </a:lnTo>
                <a:lnTo>
                  <a:pt x="6" y="0"/>
                </a:lnTo>
                <a:lnTo>
                  <a:pt x="11" y="2"/>
                </a:lnTo>
                <a:lnTo>
                  <a:pt x="12" y="7"/>
                </a:lnTo>
                <a:lnTo>
                  <a:pt x="10" y="13"/>
                </a:lnTo>
                <a:lnTo>
                  <a:pt x="3" y="14"/>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21" name="Freeform 74"/>
          <p:cNvSpPr>
            <a:spLocks/>
          </p:cNvSpPr>
          <p:nvPr/>
        </p:nvSpPr>
        <p:spPr bwMode="auto">
          <a:xfrm>
            <a:off x="6317457" y="5440984"/>
            <a:ext cx="25004" cy="34672"/>
          </a:xfrm>
          <a:custGeom>
            <a:avLst/>
            <a:gdLst>
              <a:gd name="T0" fmla="*/ 2147483647 w 55"/>
              <a:gd name="T1" fmla="*/ 2147483647 h 78"/>
              <a:gd name="T2" fmla="*/ 2147483647 w 55"/>
              <a:gd name="T3" fmla="*/ 2147483647 h 78"/>
              <a:gd name="T4" fmla="*/ 2147483647 w 55"/>
              <a:gd name="T5" fmla="*/ 2147483647 h 78"/>
              <a:gd name="T6" fmla="*/ 2147483647 w 55"/>
              <a:gd name="T7" fmla="*/ 2147483647 h 78"/>
              <a:gd name="T8" fmla="*/ 2147483647 w 55"/>
              <a:gd name="T9" fmla="*/ 2147483647 h 78"/>
              <a:gd name="T10" fmla="*/ 2147483647 w 55"/>
              <a:gd name="T11" fmla="*/ 2147483647 h 78"/>
              <a:gd name="T12" fmla="*/ 0 w 55"/>
              <a:gd name="T13" fmla="*/ 2147483647 h 78"/>
              <a:gd name="T14" fmla="*/ 0 w 55"/>
              <a:gd name="T15" fmla="*/ 2147483647 h 78"/>
              <a:gd name="T16" fmla="*/ 2147483647 w 55"/>
              <a:gd name="T17" fmla="*/ 2147483647 h 78"/>
              <a:gd name="T18" fmla="*/ 2147483647 w 55"/>
              <a:gd name="T19" fmla="*/ 2147483647 h 78"/>
              <a:gd name="T20" fmla="*/ 2147483647 w 55"/>
              <a:gd name="T21" fmla="*/ 2147483647 h 78"/>
              <a:gd name="T22" fmla="*/ 2147483647 w 55"/>
              <a:gd name="T23" fmla="*/ 2147483647 h 78"/>
              <a:gd name="T24" fmla="*/ 2147483647 w 55"/>
              <a:gd name="T25" fmla="*/ 2147483647 h 78"/>
              <a:gd name="T26" fmla="*/ 2147483647 w 55"/>
              <a:gd name="T27" fmla="*/ 2147483647 h 78"/>
              <a:gd name="T28" fmla="*/ 2147483647 w 55"/>
              <a:gd name="T29" fmla="*/ 2147483647 h 78"/>
              <a:gd name="T30" fmla="*/ 2147483647 w 55"/>
              <a:gd name="T31" fmla="*/ 2147483647 h 78"/>
              <a:gd name="T32" fmla="*/ 2147483647 w 55"/>
              <a:gd name="T33" fmla="*/ 0 h 78"/>
              <a:gd name="T34" fmla="*/ 2147483647 w 55"/>
              <a:gd name="T35" fmla="*/ 2147483647 h 78"/>
              <a:gd name="T36" fmla="*/ 2147483647 w 55"/>
              <a:gd name="T37" fmla="*/ 2147483647 h 78"/>
              <a:gd name="T38" fmla="*/ 2147483647 w 55"/>
              <a:gd name="T39" fmla="*/ 2147483647 h 78"/>
              <a:gd name="T40" fmla="*/ 2147483647 w 55"/>
              <a:gd name="T41" fmla="*/ 2147483647 h 78"/>
              <a:gd name="T42" fmla="*/ 2147483647 w 55"/>
              <a:gd name="T43" fmla="*/ 2147483647 h 78"/>
              <a:gd name="T44" fmla="*/ 2147483647 w 55"/>
              <a:gd name="T45" fmla="*/ 2147483647 h 78"/>
              <a:gd name="T46" fmla="*/ 2147483647 w 55"/>
              <a:gd name="T47" fmla="*/ 2147483647 h 78"/>
              <a:gd name="T48" fmla="*/ 2147483647 w 55"/>
              <a:gd name="T49" fmla="*/ 2147483647 h 78"/>
              <a:gd name="T50" fmla="*/ 2147483647 w 55"/>
              <a:gd name="T51" fmla="*/ 2147483647 h 78"/>
              <a:gd name="T52" fmla="*/ 2147483647 w 55"/>
              <a:gd name="T53" fmla="*/ 2147483647 h 78"/>
              <a:gd name="T54" fmla="*/ 2147483647 w 55"/>
              <a:gd name="T55" fmla="*/ 2147483647 h 78"/>
              <a:gd name="T56" fmla="*/ 2147483647 w 55"/>
              <a:gd name="T57" fmla="*/ 2147483647 h 78"/>
              <a:gd name="T58" fmla="*/ 2147483647 w 55"/>
              <a:gd name="T59" fmla="*/ 2147483647 h 78"/>
              <a:gd name="T60" fmla="*/ 2147483647 w 55"/>
              <a:gd name="T61" fmla="*/ 2147483647 h 78"/>
              <a:gd name="T62" fmla="*/ 2147483647 w 55"/>
              <a:gd name="T63" fmla="*/ 2147483647 h 78"/>
              <a:gd name="T64" fmla="*/ 2147483647 w 55"/>
              <a:gd name="T65" fmla="*/ 2147483647 h 78"/>
              <a:gd name="T66" fmla="*/ 2147483647 w 55"/>
              <a:gd name="T67" fmla="*/ 2147483647 h 78"/>
              <a:gd name="T68" fmla="*/ 2147483647 w 55"/>
              <a:gd name="T69" fmla="*/ 2147483647 h 78"/>
              <a:gd name="T70" fmla="*/ 2147483647 w 55"/>
              <a:gd name="T71" fmla="*/ 2147483647 h 7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5"/>
              <a:gd name="T109" fmla="*/ 0 h 78"/>
              <a:gd name="T110" fmla="*/ 55 w 55"/>
              <a:gd name="T111" fmla="*/ 78 h 7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5" h="78">
                <a:moveTo>
                  <a:pt x="15" y="78"/>
                </a:moveTo>
                <a:lnTo>
                  <a:pt x="11" y="75"/>
                </a:lnTo>
                <a:lnTo>
                  <a:pt x="7" y="69"/>
                </a:lnTo>
                <a:lnTo>
                  <a:pt x="7" y="62"/>
                </a:lnTo>
                <a:lnTo>
                  <a:pt x="6" y="55"/>
                </a:lnTo>
                <a:lnTo>
                  <a:pt x="2" y="50"/>
                </a:lnTo>
                <a:lnTo>
                  <a:pt x="0" y="43"/>
                </a:lnTo>
                <a:lnTo>
                  <a:pt x="0" y="36"/>
                </a:lnTo>
                <a:lnTo>
                  <a:pt x="4" y="33"/>
                </a:lnTo>
                <a:lnTo>
                  <a:pt x="7" y="29"/>
                </a:lnTo>
                <a:lnTo>
                  <a:pt x="14" y="26"/>
                </a:lnTo>
                <a:lnTo>
                  <a:pt x="18" y="25"/>
                </a:lnTo>
                <a:lnTo>
                  <a:pt x="21" y="20"/>
                </a:lnTo>
                <a:lnTo>
                  <a:pt x="25" y="14"/>
                </a:lnTo>
                <a:lnTo>
                  <a:pt x="27" y="10"/>
                </a:lnTo>
                <a:lnTo>
                  <a:pt x="30" y="4"/>
                </a:lnTo>
                <a:lnTo>
                  <a:pt x="36" y="0"/>
                </a:lnTo>
                <a:lnTo>
                  <a:pt x="39" y="4"/>
                </a:lnTo>
                <a:lnTo>
                  <a:pt x="42" y="10"/>
                </a:lnTo>
                <a:lnTo>
                  <a:pt x="46" y="14"/>
                </a:lnTo>
                <a:lnTo>
                  <a:pt x="51" y="14"/>
                </a:lnTo>
                <a:lnTo>
                  <a:pt x="55" y="18"/>
                </a:lnTo>
                <a:lnTo>
                  <a:pt x="53" y="25"/>
                </a:lnTo>
                <a:lnTo>
                  <a:pt x="53" y="29"/>
                </a:lnTo>
                <a:lnTo>
                  <a:pt x="52" y="36"/>
                </a:lnTo>
                <a:lnTo>
                  <a:pt x="50" y="39"/>
                </a:lnTo>
                <a:lnTo>
                  <a:pt x="46" y="42"/>
                </a:lnTo>
                <a:lnTo>
                  <a:pt x="42" y="44"/>
                </a:lnTo>
                <a:lnTo>
                  <a:pt x="37" y="50"/>
                </a:lnTo>
                <a:lnTo>
                  <a:pt x="34" y="53"/>
                </a:lnTo>
                <a:lnTo>
                  <a:pt x="29" y="54"/>
                </a:lnTo>
                <a:lnTo>
                  <a:pt x="24" y="58"/>
                </a:lnTo>
                <a:lnTo>
                  <a:pt x="23" y="62"/>
                </a:lnTo>
                <a:lnTo>
                  <a:pt x="21" y="67"/>
                </a:lnTo>
                <a:lnTo>
                  <a:pt x="21" y="73"/>
                </a:lnTo>
                <a:lnTo>
                  <a:pt x="15" y="78"/>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22" name="Freeform 75"/>
          <p:cNvSpPr>
            <a:spLocks/>
          </p:cNvSpPr>
          <p:nvPr/>
        </p:nvSpPr>
        <p:spPr bwMode="auto">
          <a:xfrm>
            <a:off x="6348416" y="5464986"/>
            <a:ext cx="5955" cy="6668"/>
          </a:xfrm>
          <a:custGeom>
            <a:avLst/>
            <a:gdLst>
              <a:gd name="T0" fmla="*/ 2147483647 w 16"/>
              <a:gd name="T1" fmla="*/ 2147483647 h 17"/>
              <a:gd name="T2" fmla="*/ 2147483647 w 16"/>
              <a:gd name="T3" fmla="*/ 2147483647 h 17"/>
              <a:gd name="T4" fmla="*/ 2147483647 w 16"/>
              <a:gd name="T5" fmla="*/ 2147483647 h 17"/>
              <a:gd name="T6" fmla="*/ 2147483647 w 16"/>
              <a:gd name="T7" fmla="*/ 2147483647 h 17"/>
              <a:gd name="T8" fmla="*/ 2147483647 w 16"/>
              <a:gd name="T9" fmla="*/ 2147483647 h 17"/>
              <a:gd name="T10" fmla="*/ 0 w 16"/>
              <a:gd name="T11" fmla="*/ 2147483647 h 17"/>
              <a:gd name="T12" fmla="*/ 2147483647 w 16"/>
              <a:gd name="T13" fmla="*/ 2147483647 h 17"/>
              <a:gd name="T14" fmla="*/ 2147483647 w 16"/>
              <a:gd name="T15" fmla="*/ 0 h 17"/>
              <a:gd name="T16" fmla="*/ 2147483647 w 16"/>
              <a:gd name="T17" fmla="*/ 2147483647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6"/>
              <a:gd name="T28" fmla="*/ 0 h 17"/>
              <a:gd name="T29" fmla="*/ 16 w 16"/>
              <a:gd name="T30" fmla="*/ 17 h 1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6" h="17">
                <a:moveTo>
                  <a:pt x="12" y="1"/>
                </a:moveTo>
                <a:lnTo>
                  <a:pt x="16" y="8"/>
                </a:lnTo>
                <a:lnTo>
                  <a:pt x="13" y="13"/>
                </a:lnTo>
                <a:lnTo>
                  <a:pt x="7" y="15"/>
                </a:lnTo>
                <a:lnTo>
                  <a:pt x="2" y="17"/>
                </a:lnTo>
                <a:lnTo>
                  <a:pt x="0" y="13"/>
                </a:lnTo>
                <a:lnTo>
                  <a:pt x="3" y="3"/>
                </a:lnTo>
                <a:lnTo>
                  <a:pt x="7" y="0"/>
                </a:lnTo>
                <a:lnTo>
                  <a:pt x="12" y="1"/>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23" name="Freeform 76"/>
          <p:cNvSpPr>
            <a:spLocks/>
          </p:cNvSpPr>
          <p:nvPr/>
        </p:nvSpPr>
        <p:spPr bwMode="auto">
          <a:xfrm>
            <a:off x="6334127" y="5478324"/>
            <a:ext cx="3572" cy="2667"/>
          </a:xfrm>
          <a:custGeom>
            <a:avLst/>
            <a:gdLst>
              <a:gd name="T0" fmla="*/ 2147483647 w 9"/>
              <a:gd name="T1" fmla="*/ 0 h 6"/>
              <a:gd name="T2" fmla="*/ 2147483647 w 9"/>
              <a:gd name="T3" fmla="*/ 2147483647 h 6"/>
              <a:gd name="T4" fmla="*/ 2147483647 w 9"/>
              <a:gd name="T5" fmla="*/ 2147483647 h 6"/>
              <a:gd name="T6" fmla="*/ 0 w 9"/>
              <a:gd name="T7" fmla="*/ 0 h 6"/>
              <a:gd name="T8" fmla="*/ 2147483647 w 9"/>
              <a:gd name="T9" fmla="*/ 0 h 6"/>
              <a:gd name="T10" fmla="*/ 0 60000 65536"/>
              <a:gd name="T11" fmla="*/ 0 60000 65536"/>
              <a:gd name="T12" fmla="*/ 0 60000 65536"/>
              <a:gd name="T13" fmla="*/ 0 60000 65536"/>
              <a:gd name="T14" fmla="*/ 0 60000 65536"/>
              <a:gd name="T15" fmla="*/ 0 w 9"/>
              <a:gd name="T16" fmla="*/ 0 h 6"/>
              <a:gd name="T17" fmla="*/ 9 w 9"/>
              <a:gd name="T18" fmla="*/ 6 h 6"/>
            </a:gdLst>
            <a:ahLst/>
            <a:cxnLst>
              <a:cxn ang="T10">
                <a:pos x="T0" y="T1"/>
              </a:cxn>
              <a:cxn ang="T11">
                <a:pos x="T2" y="T3"/>
              </a:cxn>
              <a:cxn ang="T12">
                <a:pos x="T4" y="T5"/>
              </a:cxn>
              <a:cxn ang="T13">
                <a:pos x="T6" y="T7"/>
              </a:cxn>
              <a:cxn ang="T14">
                <a:pos x="T8" y="T9"/>
              </a:cxn>
            </a:cxnLst>
            <a:rect l="T15" t="T16" r="T17" b="T18"/>
            <a:pathLst>
              <a:path w="9" h="6">
                <a:moveTo>
                  <a:pt x="8" y="0"/>
                </a:moveTo>
                <a:lnTo>
                  <a:pt x="9" y="5"/>
                </a:lnTo>
                <a:lnTo>
                  <a:pt x="4" y="6"/>
                </a:lnTo>
                <a:lnTo>
                  <a:pt x="0" y="0"/>
                </a:lnTo>
                <a:lnTo>
                  <a:pt x="8" y="0"/>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24" name="Freeform 77"/>
          <p:cNvSpPr>
            <a:spLocks/>
          </p:cNvSpPr>
          <p:nvPr/>
        </p:nvSpPr>
        <p:spPr bwMode="auto">
          <a:xfrm>
            <a:off x="6319839" y="5480989"/>
            <a:ext cx="48816" cy="85348"/>
          </a:xfrm>
          <a:custGeom>
            <a:avLst/>
            <a:gdLst>
              <a:gd name="T0" fmla="*/ 2147483647 w 115"/>
              <a:gd name="T1" fmla="*/ 2147483647 h 192"/>
              <a:gd name="T2" fmla="*/ 2147483647 w 115"/>
              <a:gd name="T3" fmla="*/ 2147483647 h 192"/>
              <a:gd name="T4" fmla="*/ 2147483647 w 115"/>
              <a:gd name="T5" fmla="*/ 2147483647 h 192"/>
              <a:gd name="T6" fmla="*/ 2147483647 w 115"/>
              <a:gd name="T7" fmla="*/ 2147483647 h 192"/>
              <a:gd name="T8" fmla="*/ 2147483647 w 115"/>
              <a:gd name="T9" fmla="*/ 2147483647 h 192"/>
              <a:gd name="T10" fmla="*/ 2147483647 w 115"/>
              <a:gd name="T11" fmla="*/ 2147483647 h 192"/>
              <a:gd name="T12" fmla="*/ 2147483647 w 115"/>
              <a:gd name="T13" fmla="*/ 0 h 192"/>
              <a:gd name="T14" fmla="*/ 2147483647 w 115"/>
              <a:gd name="T15" fmla="*/ 2147483647 h 192"/>
              <a:gd name="T16" fmla="*/ 2147483647 w 115"/>
              <a:gd name="T17" fmla="*/ 2147483647 h 192"/>
              <a:gd name="T18" fmla="*/ 2147483647 w 115"/>
              <a:gd name="T19" fmla="*/ 2147483647 h 192"/>
              <a:gd name="T20" fmla="*/ 2147483647 w 115"/>
              <a:gd name="T21" fmla="*/ 2147483647 h 192"/>
              <a:gd name="T22" fmla="*/ 2147483647 w 115"/>
              <a:gd name="T23" fmla="*/ 2147483647 h 192"/>
              <a:gd name="T24" fmla="*/ 2147483647 w 115"/>
              <a:gd name="T25" fmla="*/ 2147483647 h 192"/>
              <a:gd name="T26" fmla="*/ 2147483647 w 115"/>
              <a:gd name="T27" fmla="*/ 2147483647 h 192"/>
              <a:gd name="T28" fmla="*/ 2147483647 w 115"/>
              <a:gd name="T29" fmla="*/ 2147483647 h 192"/>
              <a:gd name="T30" fmla="*/ 2147483647 w 115"/>
              <a:gd name="T31" fmla="*/ 2147483647 h 192"/>
              <a:gd name="T32" fmla="*/ 2147483647 w 115"/>
              <a:gd name="T33" fmla="*/ 2147483647 h 192"/>
              <a:gd name="T34" fmla="*/ 2147483647 w 115"/>
              <a:gd name="T35" fmla="*/ 2147483647 h 192"/>
              <a:gd name="T36" fmla="*/ 2147483647 w 115"/>
              <a:gd name="T37" fmla="*/ 2147483647 h 192"/>
              <a:gd name="T38" fmla="*/ 2147483647 w 115"/>
              <a:gd name="T39" fmla="*/ 2147483647 h 192"/>
              <a:gd name="T40" fmla="*/ 2147483647 w 115"/>
              <a:gd name="T41" fmla="*/ 2147483647 h 192"/>
              <a:gd name="T42" fmla="*/ 2147483647 w 115"/>
              <a:gd name="T43" fmla="*/ 2147483647 h 192"/>
              <a:gd name="T44" fmla="*/ 2147483647 w 115"/>
              <a:gd name="T45" fmla="*/ 2147483647 h 192"/>
              <a:gd name="T46" fmla="*/ 2147483647 w 115"/>
              <a:gd name="T47" fmla="*/ 2147483647 h 192"/>
              <a:gd name="T48" fmla="*/ 2147483647 w 115"/>
              <a:gd name="T49" fmla="*/ 2147483647 h 192"/>
              <a:gd name="T50" fmla="*/ 2147483647 w 115"/>
              <a:gd name="T51" fmla="*/ 2147483647 h 192"/>
              <a:gd name="T52" fmla="*/ 2147483647 w 115"/>
              <a:gd name="T53" fmla="*/ 2147483647 h 192"/>
              <a:gd name="T54" fmla="*/ 2147483647 w 115"/>
              <a:gd name="T55" fmla="*/ 2147483647 h 192"/>
              <a:gd name="T56" fmla="*/ 2147483647 w 115"/>
              <a:gd name="T57" fmla="*/ 2147483647 h 192"/>
              <a:gd name="T58" fmla="*/ 2147483647 w 115"/>
              <a:gd name="T59" fmla="*/ 2147483647 h 192"/>
              <a:gd name="T60" fmla="*/ 2147483647 w 115"/>
              <a:gd name="T61" fmla="*/ 2147483647 h 192"/>
              <a:gd name="T62" fmla="*/ 2147483647 w 115"/>
              <a:gd name="T63" fmla="*/ 2147483647 h 192"/>
              <a:gd name="T64" fmla="*/ 2147483647 w 115"/>
              <a:gd name="T65" fmla="*/ 2147483647 h 192"/>
              <a:gd name="T66" fmla="*/ 0 w 115"/>
              <a:gd name="T67" fmla="*/ 2147483647 h 192"/>
              <a:gd name="T68" fmla="*/ 2147483647 w 115"/>
              <a:gd name="T69" fmla="*/ 2147483647 h 192"/>
              <a:gd name="T70" fmla="*/ 2147483647 w 115"/>
              <a:gd name="T71" fmla="*/ 2147483647 h 192"/>
              <a:gd name="T72" fmla="*/ 2147483647 w 115"/>
              <a:gd name="T73" fmla="*/ 2147483647 h 192"/>
              <a:gd name="T74" fmla="*/ 2147483647 w 115"/>
              <a:gd name="T75" fmla="*/ 2147483647 h 192"/>
              <a:gd name="T76" fmla="*/ 2147483647 w 115"/>
              <a:gd name="T77" fmla="*/ 2147483647 h 192"/>
              <a:gd name="T78" fmla="*/ 2147483647 w 115"/>
              <a:gd name="T79" fmla="*/ 2147483647 h 192"/>
              <a:gd name="T80" fmla="*/ 2147483647 w 115"/>
              <a:gd name="T81" fmla="*/ 2147483647 h 19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15"/>
              <a:gd name="T124" fmla="*/ 0 h 192"/>
              <a:gd name="T125" fmla="*/ 115 w 115"/>
              <a:gd name="T126" fmla="*/ 192 h 19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15" h="192">
                <a:moveTo>
                  <a:pt x="14" y="25"/>
                </a:moveTo>
                <a:lnTo>
                  <a:pt x="20" y="29"/>
                </a:lnTo>
                <a:lnTo>
                  <a:pt x="32" y="29"/>
                </a:lnTo>
                <a:lnTo>
                  <a:pt x="37" y="28"/>
                </a:lnTo>
                <a:lnTo>
                  <a:pt x="42" y="21"/>
                </a:lnTo>
                <a:lnTo>
                  <a:pt x="48" y="14"/>
                </a:lnTo>
                <a:lnTo>
                  <a:pt x="54" y="17"/>
                </a:lnTo>
                <a:lnTo>
                  <a:pt x="61" y="17"/>
                </a:lnTo>
                <a:lnTo>
                  <a:pt x="68" y="12"/>
                </a:lnTo>
                <a:lnTo>
                  <a:pt x="71" y="12"/>
                </a:lnTo>
                <a:lnTo>
                  <a:pt x="75" y="10"/>
                </a:lnTo>
                <a:lnTo>
                  <a:pt x="82" y="8"/>
                </a:lnTo>
                <a:lnTo>
                  <a:pt x="88" y="4"/>
                </a:lnTo>
                <a:lnTo>
                  <a:pt x="94" y="0"/>
                </a:lnTo>
                <a:lnTo>
                  <a:pt x="94" y="6"/>
                </a:lnTo>
                <a:lnTo>
                  <a:pt x="96" y="14"/>
                </a:lnTo>
                <a:lnTo>
                  <a:pt x="96" y="35"/>
                </a:lnTo>
                <a:lnTo>
                  <a:pt x="96" y="39"/>
                </a:lnTo>
                <a:lnTo>
                  <a:pt x="99" y="43"/>
                </a:lnTo>
                <a:lnTo>
                  <a:pt x="101" y="48"/>
                </a:lnTo>
                <a:lnTo>
                  <a:pt x="105" y="54"/>
                </a:lnTo>
                <a:lnTo>
                  <a:pt x="106" y="59"/>
                </a:lnTo>
                <a:lnTo>
                  <a:pt x="108" y="66"/>
                </a:lnTo>
                <a:lnTo>
                  <a:pt x="108" y="72"/>
                </a:lnTo>
                <a:lnTo>
                  <a:pt x="110" y="79"/>
                </a:lnTo>
                <a:lnTo>
                  <a:pt x="115" y="88"/>
                </a:lnTo>
                <a:lnTo>
                  <a:pt x="114" y="94"/>
                </a:lnTo>
                <a:lnTo>
                  <a:pt x="112" y="98"/>
                </a:lnTo>
                <a:lnTo>
                  <a:pt x="108" y="102"/>
                </a:lnTo>
                <a:lnTo>
                  <a:pt x="105" y="105"/>
                </a:lnTo>
                <a:lnTo>
                  <a:pt x="102" y="111"/>
                </a:lnTo>
                <a:lnTo>
                  <a:pt x="106" y="113"/>
                </a:lnTo>
                <a:lnTo>
                  <a:pt x="110" y="116"/>
                </a:lnTo>
                <a:lnTo>
                  <a:pt x="111" y="120"/>
                </a:lnTo>
                <a:lnTo>
                  <a:pt x="111" y="126"/>
                </a:lnTo>
                <a:lnTo>
                  <a:pt x="111" y="133"/>
                </a:lnTo>
                <a:lnTo>
                  <a:pt x="110" y="138"/>
                </a:lnTo>
                <a:lnTo>
                  <a:pt x="108" y="142"/>
                </a:lnTo>
                <a:lnTo>
                  <a:pt x="106" y="148"/>
                </a:lnTo>
                <a:lnTo>
                  <a:pt x="103" y="151"/>
                </a:lnTo>
                <a:lnTo>
                  <a:pt x="103" y="171"/>
                </a:lnTo>
                <a:lnTo>
                  <a:pt x="103" y="178"/>
                </a:lnTo>
                <a:lnTo>
                  <a:pt x="105" y="184"/>
                </a:lnTo>
                <a:lnTo>
                  <a:pt x="105" y="192"/>
                </a:lnTo>
                <a:lnTo>
                  <a:pt x="99" y="192"/>
                </a:lnTo>
                <a:lnTo>
                  <a:pt x="94" y="188"/>
                </a:lnTo>
                <a:lnTo>
                  <a:pt x="87" y="185"/>
                </a:lnTo>
                <a:lnTo>
                  <a:pt x="83" y="185"/>
                </a:lnTo>
                <a:lnTo>
                  <a:pt x="76" y="189"/>
                </a:lnTo>
                <a:lnTo>
                  <a:pt x="70" y="191"/>
                </a:lnTo>
                <a:lnTo>
                  <a:pt x="66" y="187"/>
                </a:lnTo>
                <a:lnTo>
                  <a:pt x="64" y="182"/>
                </a:lnTo>
                <a:lnTo>
                  <a:pt x="64" y="177"/>
                </a:lnTo>
                <a:lnTo>
                  <a:pt x="64" y="171"/>
                </a:lnTo>
                <a:lnTo>
                  <a:pt x="62" y="166"/>
                </a:lnTo>
                <a:lnTo>
                  <a:pt x="61" y="162"/>
                </a:lnTo>
                <a:lnTo>
                  <a:pt x="56" y="156"/>
                </a:lnTo>
                <a:lnTo>
                  <a:pt x="52" y="149"/>
                </a:lnTo>
                <a:lnTo>
                  <a:pt x="43" y="145"/>
                </a:lnTo>
                <a:lnTo>
                  <a:pt x="37" y="138"/>
                </a:lnTo>
                <a:lnTo>
                  <a:pt x="32" y="131"/>
                </a:lnTo>
                <a:lnTo>
                  <a:pt x="25" y="124"/>
                </a:lnTo>
                <a:lnTo>
                  <a:pt x="24" y="117"/>
                </a:lnTo>
                <a:lnTo>
                  <a:pt x="23" y="111"/>
                </a:lnTo>
                <a:lnTo>
                  <a:pt x="15" y="113"/>
                </a:lnTo>
                <a:lnTo>
                  <a:pt x="6" y="117"/>
                </a:lnTo>
                <a:lnTo>
                  <a:pt x="0" y="112"/>
                </a:lnTo>
                <a:lnTo>
                  <a:pt x="0" y="105"/>
                </a:lnTo>
                <a:lnTo>
                  <a:pt x="1" y="101"/>
                </a:lnTo>
                <a:lnTo>
                  <a:pt x="4" y="93"/>
                </a:lnTo>
                <a:lnTo>
                  <a:pt x="6" y="88"/>
                </a:lnTo>
                <a:lnTo>
                  <a:pt x="10" y="82"/>
                </a:lnTo>
                <a:lnTo>
                  <a:pt x="11" y="76"/>
                </a:lnTo>
                <a:lnTo>
                  <a:pt x="14" y="70"/>
                </a:lnTo>
                <a:lnTo>
                  <a:pt x="14" y="65"/>
                </a:lnTo>
                <a:lnTo>
                  <a:pt x="15" y="59"/>
                </a:lnTo>
                <a:lnTo>
                  <a:pt x="15" y="54"/>
                </a:lnTo>
                <a:lnTo>
                  <a:pt x="13" y="50"/>
                </a:lnTo>
                <a:lnTo>
                  <a:pt x="11" y="43"/>
                </a:lnTo>
                <a:lnTo>
                  <a:pt x="10" y="37"/>
                </a:lnTo>
                <a:lnTo>
                  <a:pt x="11" y="30"/>
                </a:lnTo>
                <a:lnTo>
                  <a:pt x="14" y="25"/>
                </a:lnTo>
                <a:close/>
              </a:path>
            </a:pathLst>
          </a:custGeom>
          <a:solidFill>
            <a:srgbClr val="D5FD95"/>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25" name="Freeform 78"/>
          <p:cNvSpPr>
            <a:spLocks/>
          </p:cNvSpPr>
          <p:nvPr/>
        </p:nvSpPr>
        <p:spPr bwMode="auto">
          <a:xfrm>
            <a:off x="6065050" y="2285746"/>
            <a:ext cx="2381" cy="16003"/>
          </a:xfrm>
          <a:custGeom>
            <a:avLst/>
            <a:gdLst>
              <a:gd name="T0" fmla="*/ 0 w 4"/>
              <a:gd name="T1" fmla="*/ 0 h 38"/>
              <a:gd name="T2" fmla="*/ 2147483647 w 4"/>
              <a:gd name="T3" fmla="*/ 2147483647 h 38"/>
              <a:gd name="T4" fmla="*/ 2147483647 w 4"/>
              <a:gd name="T5" fmla="*/ 2147483647 h 38"/>
              <a:gd name="T6" fmla="*/ 2147483647 w 4"/>
              <a:gd name="T7" fmla="*/ 2147483647 h 38"/>
              <a:gd name="T8" fmla="*/ 0 w 4"/>
              <a:gd name="T9" fmla="*/ 0 h 38"/>
              <a:gd name="T10" fmla="*/ 0 60000 65536"/>
              <a:gd name="T11" fmla="*/ 0 60000 65536"/>
              <a:gd name="T12" fmla="*/ 0 60000 65536"/>
              <a:gd name="T13" fmla="*/ 0 60000 65536"/>
              <a:gd name="T14" fmla="*/ 0 60000 65536"/>
              <a:gd name="T15" fmla="*/ 0 w 4"/>
              <a:gd name="T16" fmla="*/ 0 h 38"/>
              <a:gd name="T17" fmla="*/ 4 w 4"/>
              <a:gd name="T18" fmla="*/ 38 h 38"/>
            </a:gdLst>
            <a:ahLst/>
            <a:cxnLst>
              <a:cxn ang="T10">
                <a:pos x="T0" y="T1"/>
              </a:cxn>
              <a:cxn ang="T11">
                <a:pos x="T2" y="T3"/>
              </a:cxn>
              <a:cxn ang="T12">
                <a:pos x="T4" y="T5"/>
              </a:cxn>
              <a:cxn ang="T13">
                <a:pos x="T6" y="T7"/>
              </a:cxn>
              <a:cxn ang="T14">
                <a:pos x="T8" y="T9"/>
              </a:cxn>
            </a:cxnLst>
            <a:rect l="T15" t="T16" r="T17" b="T18"/>
            <a:pathLst>
              <a:path w="4" h="38">
                <a:moveTo>
                  <a:pt x="0" y="0"/>
                </a:moveTo>
                <a:lnTo>
                  <a:pt x="2" y="18"/>
                </a:lnTo>
                <a:lnTo>
                  <a:pt x="4" y="28"/>
                </a:lnTo>
                <a:lnTo>
                  <a:pt x="1" y="38"/>
                </a:lnTo>
                <a:lnTo>
                  <a:pt x="0" y="0"/>
                </a:lnTo>
                <a:close/>
              </a:path>
            </a:pathLst>
          </a:custGeom>
          <a:solidFill>
            <a:srgbClr val="9BFF9B"/>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26" name="Freeform 79"/>
          <p:cNvSpPr>
            <a:spLocks/>
          </p:cNvSpPr>
          <p:nvPr/>
        </p:nvSpPr>
        <p:spPr bwMode="auto">
          <a:xfrm>
            <a:off x="5525696" y="1800325"/>
            <a:ext cx="867965" cy="714796"/>
          </a:xfrm>
          <a:custGeom>
            <a:avLst/>
            <a:gdLst>
              <a:gd name="T0" fmla="*/ 2147483647 w 2032"/>
              <a:gd name="T1" fmla="*/ 2147483647 h 1609"/>
              <a:gd name="T2" fmla="*/ 2147483647 w 2032"/>
              <a:gd name="T3" fmla="*/ 2147483647 h 1609"/>
              <a:gd name="T4" fmla="*/ 2147483647 w 2032"/>
              <a:gd name="T5" fmla="*/ 2147483647 h 1609"/>
              <a:gd name="T6" fmla="*/ 2147483647 w 2032"/>
              <a:gd name="T7" fmla="*/ 2147483647 h 1609"/>
              <a:gd name="T8" fmla="*/ 2147483647 w 2032"/>
              <a:gd name="T9" fmla="*/ 2147483647 h 1609"/>
              <a:gd name="T10" fmla="*/ 2147483647 w 2032"/>
              <a:gd name="T11" fmla="*/ 2147483647 h 1609"/>
              <a:gd name="T12" fmla="*/ 2147483647 w 2032"/>
              <a:gd name="T13" fmla="*/ 2147483647 h 1609"/>
              <a:gd name="T14" fmla="*/ 2147483647 w 2032"/>
              <a:gd name="T15" fmla="*/ 2147483647 h 1609"/>
              <a:gd name="T16" fmla="*/ 2147483647 w 2032"/>
              <a:gd name="T17" fmla="*/ 2147483647 h 1609"/>
              <a:gd name="T18" fmla="*/ 2147483647 w 2032"/>
              <a:gd name="T19" fmla="*/ 2147483647 h 1609"/>
              <a:gd name="T20" fmla="*/ 2147483647 w 2032"/>
              <a:gd name="T21" fmla="*/ 2147483647 h 1609"/>
              <a:gd name="T22" fmla="*/ 2147483647 w 2032"/>
              <a:gd name="T23" fmla="*/ 2147483647 h 1609"/>
              <a:gd name="T24" fmla="*/ 2147483647 w 2032"/>
              <a:gd name="T25" fmla="*/ 2147483647 h 1609"/>
              <a:gd name="T26" fmla="*/ 2147483647 w 2032"/>
              <a:gd name="T27" fmla="*/ 2147483647 h 1609"/>
              <a:gd name="T28" fmla="*/ 2147483647 w 2032"/>
              <a:gd name="T29" fmla="*/ 2147483647 h 1609"/>
              <a:gd name="T30" fmla="*/ 2147483647 w 2032"/>
              <a:gd name="T31" fmla="*/ 2147483647 h 1609"/>
              <a:gd name="T32" fmla="*/ 2147483647 w 2032"/>
              <a:gd name="T33" fmla="*/ 2147483647 h 1609"/>
              <a:gd name="T34" fmla="*/ 2147483647 w 2032"/>
              <a:gd name="T35" fmla="*/ 2147483647 h 1609"/>
              <a:gd name="T36" fmla="*/ 2147483647 w 2032"/>
              <a:gd name="T37" fmla="*/ 2147483647 h 1609"/>
              <a:gd name="T38" fmla="*/ 2147483647 w 2032"/>
              <a:gd name="T39" fmla="*/ 2147483647 h 1609"/>
              <a:gd name="T40" fmla="*/ 2147483647 w 2032"/>
              <a:gd name="T41" fmla="*/ 2147483647 h 1609"/>
              <a:gd name="T42" fmla="*/ 2147483647 w 2032"/>
              <a:gd name="T43" fmla="*/ 2147483647 h 1609"/>
              <a:gd name="T44" fmla="*/ 2147483647 w 2032"/>
              <a:gd name="T45" fmla="*/ 2147483647 h 1609"/>
              <a:gd name="T46" fmla="*/ 2147483647 w 2032"/>
              <a:gd name="T47" fmla="*/ 2147483647 h 1609"/>
              <a:gd name="T48" fmla="*/ 2147483647 w 2032"/>
              <a:gd name="T49" fmla="*/ 2147483647 h 1609"/>
              <a:gd name="T50" fmla="*/ 2147483647 w 2032"/>
              <a:gd name="T51" fmla="*/ 2147483647 h 1609"/>
              <a:gd name="T52" fmla="*/ 2147483647 w 2032"/>
              <a:gd name="T53" fmla="*/ 2147483647 h 1609"/>
              <a:gd name="T54" fmla="*/ 2147483647 w 2032"/>
              <a:gd name="T55" fmla="*/ 2147483647 h 1609"/>
              <a:gd name="T56" fmla="*/ 2147483647 w 2032"/>
              <a:gd name="T57" fmla="*/ 2147483647 h 1609"/>
              <a:gd name="T58" fmla="*/ 2147483647 w 2032"/>
              <a:gd name="T59" fmla="*/ 2147483647 h 1609"/>
              <a:gd name="T60" fmla="*/ 2147483647 w 2032"/>
              <a:gd name="T61" fmla="*/ 2147483647 h 1609"/>
              <a:gd name="T62" fmla="*/ 2147483647 w 2032"/>
              <a:gd name="T63" fmla="*/ 2147483647 h 1609"/>
              <a:gd name="T64" fmla="*/ 2147483647 w 2032"/>
              <a:gd name="T65" fmla="*/ 2147483647 h 1609"/>
              <a:gd name="T66" fmla="*/ 2147483647 w 2032"/>
              <a:gd name="T67" fmla="*/ 2147483647 h 1609"/>
              <a:gd name="T68" fmla="*/ 2147483647 w 2032"/>
              <a:gd name="T69" fmla="*/ 2147483647 h 1609"/>
              <a:gd name="T70" fmla="*/ 2147483647 w 2032"/>
              <a:gd name="T71" fmla="*/ 2147483647 h 1609"/>
              <a:gd name="T72" fmla="*/ 2147483647 w 2032"/>
              <a:gd name="T73" fmla="*/ 2147483647 h 1609"/>
              <a:gd name="T74" fmla="*/ 2147483647 w 2032"/>
              <a:gd name="T75" fmla="*/ 2147483647 h 1609"/>
              <a:gd name="T76" fmla="*/ 2147483647 w 2032"/>
              <a:gd name="T77" fmla="*/ 2147483647 h 1609"/>
              <a:gd name="T78" fmla="*/ 2147483647 w 2032"/>
              <a:gd name="T79" fmla="*/ 2147483647 h 1609"/>
              <a:gd name="T80" fmla="*/ 2147483647 w 2032"/>
              <a:gd name="T81" fmla="*/ 2147483647 h 1609"/>
              <a:gd name="T82" fmla="*/ 2147483647 w 2032"/>
              <a:gd name="T83" fmla="*/ 2147483647 h 1609"/>
              <a:gd name="T84" fmla="*/ 2147483647 w 2032"/>
              <a:gd name="T85" fmla="*/ 2147483647 h 1609"/>
              <a:gd name="T86" fmla="*/ 2147483647 w 2032"/>
              <a:gd name="T87" fmla="*/ 2147483647 h 1609"/>
              <a:gd name="T88" fmla="*/ 2147483647 w 2032"/>
              <a:gd name="T89" fmla="*/ 2147483647 h 1609"/>
              <a:gd name="T90" fmla="*/ 2147483647 w 2032"/>
              <a:gd name="T91" fmla="*/ 2147483647 h 1609"/>
              <a:gd name="T92" fmla="*/ 2147483647 w 2032"/>
              <a:gd name="T93" fmla="*/ 2147483647 h 1609"/>
              <a:gd name="T94" fmla="*/ 2147483647 w 2032"/>
              <a:gd name="T95" fmla="*/ 2147483647 h 1609"/>
              <a:gd name="T96" fmla="*/ 2147483647 w 2032"/>
              <a:gd name="T97" fmla="*/ 2147483647 h 1609"/>
              <a:gd name="T98" fmla="*/ 2147483647 w 2032"/>
              <a:gd name="T99" fmla="*/ 2147483647 h 1609"/>
              <a:gd name="T100" fmla="*/ 2147483647 w 2032"/>
              <a:gd name="T101" fmla="*/ 2147483647 h 1609"/>
              <a:gd name="T102" fmla="*/ 2147483647 w 2032"/>
              <a:gd name="T103" fmla="*/ 2147483647 h 1609"/>
              <a:gd name="T104" fmla="*/ 2147483647 w 2032"/>
              <a:gd name="T105" fmla="*/ 2147483647 h 1609"/>
              <a:gd name="T106" fmla="*/ 2147483647 w 2032"/>
              <a:gd name="T107" fmla="*/ 2147483647 h 1609"/>
              <a:gd name="T108" fmla="*/ 2147483647 w 2032"/>
              <a:gd name="T109" fmla="*/ 2147483647 h 1609"/>
              <a:gd name="T110" fmla="*/ 2147483647 w 2032"/>
              <a:gd name="T111" fmla="*/ 2147483647 h 1609"/>
              <a:gd name="T112" fmla="*/ 2147483647 w 2032"/>
              <a:gd name="T113" fmla="*/ 2147483647 h 1609"/>
              <a:gd name="T114" fmla="*/ 2147483647 w 2032"/>
              <a:gd name="T115" fmla="*/ 2147483647 h 1609"/>
              <a:gd name="T116" fmla="*/ 2147483647 w 2032"/>
              <a:gd name="T117" fmla="*/ 2147483647 h 1609"/>
              <a:gd name="T118" fmla="*/ 2147483647 w 2032"/>
              <a:gd name="T119" fmla="*/ 2147483647 h 1609"/>
              <a:gd name="T120" fmla="*/ 2147483647 w 2032"/>
              <a:gd name="T121" fmla="*/ 2147483647 h 1609"/>
              <a:gd name="T122" fmla="*/ 2147483647 w 2032"/>
              <a:gd name="T123" fmla="*/ 2147483647 h 160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032"/>
              <a:gd name="T187" fmla="*/ 0 h 1609"/>
              <a:gd name="T188" fmla="*/ 2032 w 2032"/>
              <a:gd name="T189" fmla="*/ 1609 h 160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032" h="1609">
                <a:moveTo>
                  <a:pt x="1266" y="1091"/>
                </a:moveTo>
                <a:lnTo>
                  <a:pt x="1245" y="1071"/>
                </a:lnTo>
                <a:lnTo>
                  <a:pt x="1243" y="1068"/>
                </a:lnTo>
                <a:lnTo>
                  <a:pt x="1239" y="1062"/>
                </a:lnTo>
                <a:lnTo>
                  <a:pt x="1234" y="1057"/>
                </a:lnTo>
                <a:lnTo>
                  <a:pt x="1226" y="1050"/>
                </a:lnTo>
                <a:lnTo>
                  <a:pt x="1220" y="1042"/>
                </a:lnTo>
                <a:lnTo>
                  <a:pt x="1220" y="1032"/>
                </a:lnTo>
                <a:lnTo>
                  <a:pt x="1225" y="1024"/>
                </a:lnTo>
                <a:lnTo>
                  <a:pt x="1234" y="1014"/>
                </a:lnTo>
                <a:lnTo>
                  <a:pt x="1241" y="1007"/>
                </a:lnTo>
                <a:lnTo>
                  <a:pt x="1250" y="999"/>
                </a:lnTo>
                <a:lnTo>
                  <a:pt x="1262" y="990"/>
                </a:lnTo>
                <a:lnTo>
                  <a:pt x="1272" y="982"/>
                </a:lnTo>
                <a:lnTo>
                  <a:pt x="1280" y="972"/>
                </a:lnTo>
                <a:lnTo>
                  <a:pt x="1292" y="953"/>
                </a:lnTo>
                <a:lnTo>
                  <a:pt x="1299" y="941"/>
                </a:lnTo>
                <a:lnTo>
                  <a:pt x="1305" y="934"/>
                </a:lnTo>
                <a:lnTo>
                  <a:pt x="1309" y="921"/>
                </a:lnTo>
                <a:lnTo>
                  <a:pt x="1319" y="907"/>
                </a:lnTo>
                <a:lnTo>
                  <a:pt x="1327" y="896"/>
                </a:lnTo>
                <a:lnTo>
                  <a:pt x="1336" y="883"/>
                </a:lnTo>
                <a:lnTo>
                  <a:pt x="1350" y="892"/>
                </a:lnTo>
                <a:lnTo>
                  <a:pt x="1360" y="906"/>
                </a:lnTo>
                <a:lnTo>
                  <a:pt x="1372" y="913"/>
                </a:lnTo>
                <a:lnTo>
                  <a:pt x="1379" y="909"/>
                </a:lnTo>
                <a:lnTo>
                  <a:pt x="1392" y="902"/>
                </a:lnTo>
                <a:lnTo>
                  <a:pt x="1405" y="896"/>
                </a:lnTo>
                <a:lnTo>
                  <a:pt x="1412" y="894"/>
                </a:lnTo>
                <a:lnTo>
                  <a:pt x="1416" y="881"/>
                </a:lnTo>
                <a:lnTo>
                  <a:pt x="1421" y="880"/>
                </a:lnTo>
                <a:lnTo>
                  <a:pt x="1423" y="863"/>
                </a:lnTo>
                <a:lnTo>
                  <a:pt x="1424" y="847"/>
                </a:lnTo>
                <a:lnTo>
                  <a:pt x="1424" y="825"/>
                </a:lnTo>
                <a:lnTo>
                  <a:pt x="1424" y="780"/>
                </a:lnTo>
                <a:lnTo>
                  <a:pt x="1428" y="769"/>
                </a:lnTo>
                <a:lnTo>
                  <a:pt x="1434" y="757"/>
                </a:lnTo>
                <a:lnTo>
                  <a:pt x="1438" y="744"/>
                </a:lnTo>
                <a:lnTo>
                  <a:pt x="1442" y="728"/>
                </a:lnTo>
                <a:lnTo>
                  <a:pt x="1448" y="717"/>
                </a:lnTo>
                <a:lnTo>
                  <a:pt x="1456" y="709"/>
                </a:lnTo>
                <a:lnTo>
                  <a:pt x="1456" y="700"/>
                </a:lnTo>
                <a:lnTo>
                  <a:pt x="1464" y="695"/>
                </a:lnTo>
                <a:lnTo>
                  <a:pt x="1471" y="677"/>
                </a:lnTo>
                <a:lnTo>
                  <a:pt x="1471" y="667"/>
                </a:lnTo>
                <a:lnTo>
                  <a:pt x="1472" y="656"/>
                </a:lnTo>
                <a:lnTo>
                  <a:pt x="1487" y="628"/>
                </a:lnTo>
                <a:lnTo>
                  <a:pt x="1494" y="616"/>
                </a:lnTo>
                <a:lnTo>
                  <a:pt x="1501" y="627"/>
                </a:lnTo>
                <a:lnTo>
                  <a:pt x="1506" y="641"/>
                </a:lnTo>
                <a:lnTo>
                  <a:pt x="1531" y="637"/>
                </a:lnTo>
                <a:lnTo>
                  <a:pt x="1539" y="633"/>
                </a:lnTo>
                <a:lnTo>
                  <a:pt x="1540" y="619"/>
                </a:lnTo>
                <a:lnTo>
                  <a:pt x="1530" y="615"/>
                </a:lnTo>
                <a:lnTo>
                  <a:pt x="1530" y="606"/>
                </a:lnTo>
                <a:lnTo>
                  <a:pt x="1538" y="592"/>
                </a:lnTo>
                <a:lnTo>
                  <a:pt x="1548" y="581"/>
                </a:lnTo>
                <a:lnTo>
                  <a:pt x="1559" y="572"/>
                </a:lnTo>
                <a:lnTo>
                  <a:pt x="1567" y="565"/>
                </a:lnTo>
                <a:lnTo>
                  <a:pt x="1582" y="554"/>
                </a:lnTo>
                <a:lnTo>
                  <a:pt x="1593" y="548"/>
                </a:lnTo>
                <a:lnTo>
                  <a:pt x="1605" y="543"/>
                </a:lnTo>
                <a:lnTo>
                  <a:pt x="1631" y="532"/>
                </a:lnTo>
                <a:lnTo>
                  <a:pt x="1644" y="521"/>
                </a:lnTo>
                <a:lnTo>
                  <a:pt x="1660" y="500"/>
                </a:lnTo>
                <a:lnTo>
                  <a:pt x="1665" y="493"/>
                </a:lnTo>
                <a:lnTo>
                  <a:pt x="1670" y="483"/>
                </a:lnTo>
                <a:lnTo>
                  <a:pt x="1675" y="476"/>
                </a:lnTo>
                <a:lnTo>
                  <a:pt x="1681" y="471"/>
                </a:lnTo>
                <a:lnTo>
                  <a:pt x="1686" y="464"/>
                </a:lnTo>
                <a:lnTo>
                  <a:pt x="1693" y="458"/>
                </a:lnTo>
                <a:lnTo>
                  <a:pt x="1702" y="452"/>
                </a:lnTo>
                <a:lnTo>
                  <a:pt x="1713" y="449"/>
                </a:lnTo>
                <a:lnTo>
                  <a:pt x="1721" y="449"/>
                </a:lnTo>
                <a:lnTo>
                  <a:pt x="1733" y="443"/>
                </a:lnTo>
                <a:lnTo>
                  <a:pt x="1744" y="436"/>
                </a:lnTo>
                <a:lnTo>
                  <a:pt x="1755" y="431"/>
                </a:lnTo>
                <a:lnTo>
                  <a:pt x="1760" y="422"/>
                </a:lnTo>
                <a:lnTo>
                  <a:pt x="1773" y="410"/>
                </a:lnTo>
                <a:lnTo>
                  <a:pt x="1781" y="402"/>
                </a:lnTo>
                <a:lnTo>
                  <a:pt x="1794" y="399"/>
                </a:lnTo>
                <a:lnTo>
                  <a:pt x="1803" y="388"/>
                </a:lnTo>
                <a:lnTo>
                  <a:pt x="1811" y="385"/>
                </a:lnTo>
                <a:lnTo>
                  <a:pt x="1820" y="380"/>
                </a:lnTo>
                <a:lnTo>
                  <a:pt x="1827" y="371"/>
                </a:lnTo>
                <a:lnTo>
                  <a:pt x="1834" y="364"/>
                </a:lnTo>
                <a:lnTo>
                  <a:pt x="1841" y="359"/>
                </a:lnTo>
                <a:lnTo>
                  <a:pt x="1853" y="355"/>
                </a:lnTo>
                <a:lnTo>
                  <a:pt x="1864" y="349"/>
                </a:lnTo>
                <a:lnTo>
                  <a:pt x="1872" y="344"/>
                </a:lnTo>
                <a:lnTo>
                  <a:pt x="1875" y="334"/>
                </a:lnTo>
                <a:lnTo>
                  <a:pt x="1872" y="326"/>
                </a:lnTo>
                <a:lnTo>
                  <a:pt x="1864" y="312"/>
                </a:lnTo>
                <a:lnTo>
                  <a:pt x="1872" y="305"/>
                </a:lnTo>
                <a:lnTo>
                  <a:pt x="1887" y="305"/>
                </a:lnTo>
                <a:lnTo>
                  <a:pt x="1899" y="306"/>
                </a:lnTo>
                <a:lnTo>
                  <a:pt x="1910" y="305"/>
                </a:lnTo>
                <a:lnTo>
                  <a:pt x="1924" y="305"/>
                </a:lnTo>
                <a:lnTo>
                  <a:pt x="1933" y="301"/>
                </a:lnTo>
                <a:lnTo>
                  <a:pt x="1941" y="295"/>
                </a:lnTo>
                <a:lnTo>
                  <a:pt x="1951" y="288"/>
                </a:lnTo>
                <a:lnTo>
                  <a:pt x="1965" y="282"/>
                </a:lnTo>
                <a:lnTo>
                  <a:pt x="1976" y="280"/>
                </a:lnTo>
                <a:lnTo>
                  <a:pt x="1987" y="284"/>
                </a:lnTo>
                <a:lnTo>
                  <a:pt x="1996" y="286"/>
                </a:lnTo>
                <a:lnTo>
                  <a:pt x="2004" y="283"/>
                </a:lnTo>
                <a:lnTo>
                  <a:pt x="2011" y="276"/>
                </a:lnTo>
                <a:lnTo>
                  <a:pt x="2018" y="262"/>
                </a:lnTo>
                <a:lnTo>
                  <a:pt x="2020" y="255"/>
                </a:lnTo>
                <a:lnTo>
                  <a:pt x="2025" y="248"/>
                </a:lnTo>
                <a:lnTo>
                  <a:pt x="2032" y="235"/>
                </a:lnTo>
                <a:lnTo>
                  <a:pt x="2027" y="225"/>
                </a:lnTo>
                <a:lnTo>
                  <a:pt x="2021" y="218"/>
                </a:lnTo>
                <a:lnTo>
                  <a:pt x="2007" y="215"/>
                </a:lnTo>
                <a:lnTo>
                  <a:pt x="1995" y="226"/>
                </a:lnTo>
                <a:lnTo>
                  <a:pt x="1987" y="218"/>
                </a:lnTo>
                <a:lnTo>
                  <a:pt x="1987" y="204"/>
                </a:lnTo>
                <a:lnTo>
                  <a:pt x="1986" y="196"/>
                </a:lnTo>
                <a:lnTo>
                  <a:pt x="1986" y="178"/>
                </a:lnTo>
                <a:lnTo>
                  <a:pt x="1981" y="170"/>
                </a:lnTo>
                <a:lnTo>
                  <a:pt x="1972" y="163"/>
                </a:lnTo>
                <a:lnTo>
                  <a:pt x="1960" y="150"/>
                </a:lnTo>
                <a:lnTo>
                  <a:pt x="1955" y="145"/>
                </a:lnTo>
                <a:lnTo>
                  <a:pt x="1949" y="135"/>
                </a:lnTo>
                <a:lnTo>
                  <a:pt x="1945" y="127"/>
                </a:lnTo>
                <a:lnTo>
                  <a:pt x="1944" y="114"/>
                </a:lnTo>
                <a:lnTo>
                  <a:pt x="1946" y="103"/>
                </a:lnTo>
                <a:lnTo>
                  <a:pt x="1950" y="91"/>
                </a:lnTo>
                <a:lnTo>
                  <a:pt x="1954" y="81"/>
                </a:lnTo>
                <a:lnTo>
                  <a:pt x="1964" y="70"/>
                </a:lnTo>
                <a:lnTo>
                  <a:pt x="1972" y="56"/>
                </a:lnTo>
                <a:lnTo>
                  <a:pt x="1977" y="48"/>
                </a:lnTo>
                <a:lnTo>
                  <a:pt x="1983" y="38"/>
                </a:lnTo>
                <a:lnTo>
                  <a:pt x="1991" y="30"/>
                </a:lnTo>
                <a:lnTo>
                  <a:pt x="1995" y="20"/>
                </a:lnTo>
                <a:lnTo>
                  <a:pt x="2000" y="13"/>
                </a:lnTo>
                <a:lnTo>
                  <a:pt x="1993" y="0"/>
                </a:lnTo>
                <a:lnTo>
                  <a:pt x="1983" y="4"/>
                </a:lnTo>
                <a:lnTo>
                  <a:pt x="1974" y="2"/>
                </a:lnTo>
                <a:lnTo>
                  <a:pt x="1955" y="5"/>
                </a:lnTo>
                <a:lnTo>
                  <a:pt x="1942" y="9"/>
                </a:lnTo>
                <a:lnTo>
                  <a:pt x="1930" y="11"/>
                </a:lnTo>
                <a:lnTo>
                  <a:pt x="1909" y="13"/>
                </a:lnTo>
                <a:lnTo>
                  <a:pt x="1901" y="13"/>
                </a:lnTo>
                <a:lnTo>
                  <a:pt x="1881" y="19"/>
                </a:lnTo>
                <a:lnTo>
                  <a:pt x="1872" y="23"/>
                </a:lnTo>
                <a:lnTo>
                  <a:pt x="1858" y="27"/>
                </a:lnTo>
                <a:lnTo>
                  <a:pt x="1839" y="37"/>
                </a:lnTo>
                <a:lnTo>
                  <a:pt x="1840" y="45"/>
                </a:lnTo>
                <a:lnTo>
                  <a:pt x="1834" y="55"/>
                </a:lnTo>
                <a:lnTo>
                  <a:pt x="1817" y="70"/>
                </a:lnTo>
                <a:lnTo>
                  <a:pt x="1808" y="69"/>
                </a:lnTo>
                <a:lnTo>
                  <a:pt x="1794" y="67"/>
                </a:lnTo>
                <a:lnTo>
                  <a:pt x="1780" y="60"/>
                </a:lnTo>
                <a:lnTo>
                  <a:pt x="1771" y="63"/>
                </a:lnTo>
                <a:lnTo>
                  <a:pt x="1765" y="73"/>
                </a:lnTo>
                <a:lnTo>
                  <a:pt x="1753" y="78"/>
                </a:lnTo>
                <a:lnTo>
                  <a:pt x="1737" y="85"/>
                </a:lnTo>
                <a:lnTo>
                  <a:pt x="1728" y="89"/>
                </a:lnTo>
                <a:lnTo>
                  <a:pt x="1720" y="96"/>
                </a:lnTo>
                <a:lnTo>
                  <a:pt x="1707" y="105"/>
                </a:lnTo>
                <a:lnTo>
                  <a:pt x="1691" y="119"/>
                </a:lnTo>
                <a:lnTo>
                  <a:pt x="1681" y="124"/>
                </a:lnTo>
                <a:lnTo>
                  <a:pt x="1663" y="132"/>
                </a:lnTo>
                <a:lnTo>
                  <a:pt x="1650" y="141"/>
                </a:lnTo>
                <a:lnTo>
                  <a:pt x="1642" y="145"/>
                </a:lnTo>
                <a:lnTo>
                  <a:pt x="1630" y="153"/>
                </a:lnTo>
                <a:lnTo>
                  <a:pt x="1612" y="164"/>
                </a:lnTo>
                <a:lnTo>
                  <a:pt x="1591" y="175"/>
                </a:lnTo>
                <a:lnTo>
                  <a:pt x="1578" y="182"/>
                </a:lnTo>
                <a:lnTo>
                  <a:pt x="1563" y="189"/>
                </a:lnTo>
                <a:lnTo>
                  <a:pt x="1548" y="196"/>
                </a:lnTo>
                <a:lnTo>
                  <a:pt x="1529" y="203"/>
                </a:lnTo>
                <a:lnTo>
                  <a:pt x="1518" y="207"/>
                </a:lnTo>
                <a:lnTo>
                  <a:pt x="1508" y="211"/>
                </a:lnTo>
                <a:lnTo>
                  <a:pt x="1495" y="215"/>
                </a:lnTo>
                <a:lnTo>
                  <a:pt x="1480" y="212"/>
                </a:lnTo>
                <a:lnTo>
                  <a:pt x="1466" y="206"/>
                </a:lnTo>
                <a:lnTo>
                  <a:pt x="1461" y="197"/>
                </a:lnTo>
                <a:lnTo>
                  <a:pt x="1452" y="195"/>
                </a:lnTo>
                <a:lnTo>
                  <a:pt x="1455" y="206"/>
                </a:lnTo>
                <a:lnTo>
                  <a:pt x="1455" y="221"/>
                </a:lnTo>
                <a:lnTo>
                  <a:pt x="1462" y="225"/>
                </a:lnTo>
                <a:lnTo>
                  <a:pt x="1462" y="237"/>
                </a:lnTo>
                <a:lnTo>
                  <a:pt x="1453" y="248"/>
                </a:lnTo>
                <a:lnTo>
                  <a:pt x="1443" y="258"/>
                </a:lnTo>
                <a:lnTo>
                  <a:pt x="1438" y="270"/>
                </a:lnTo>
                <a:lnTo>
                  <a:pt x="1427" y="283"/>
                </a:lnTo>
                <a:lnTo>
                  <a:pt x="1418" y="293"/>
                </a:lnTo>
                <a:lnTo>
                  <a:pt x="1407" y="305"/>
                </a:lnTo>
                <a:lnTo>
                  <a:pt x="1390" y="322"/>
                </a:lnTo>
                <a:lnTo>
                  <a:pt x="1379" y="334"/>
                </a:lnTo>
                <a:lnTo>
                  <a:pt x="1360" y="353"/>
                </a:lnTo>
                <a:lnTo>
                  <a:pt x="1350" y="371"/>
                </a:lnTo>
                <a:lnTo>
                  <a:pt x="1336" y="389"/>
                </a:lnTo>
                <a:lnTo>
                  <a:pt x="1328" y="402"/>
                </a:lnTo>
                <a:lnTo>
                  <a:pt x="1341" y="409"/>
                </a:lnTo>
                <a:lnTo>
                  <a:pt x="1344" y="416"/>
                </a:lnTo>
                <a:lnTo>
                  <a:pt x="1345" y="425"/>
                </a:lnTo>
                <a:lnTo>
                  <a:pt x="1335" y="434"/>
                </a:lnTo>
                <a:lnTo>
                  <a:pt x="1319" y="442"/>
                </a:lnTo>
                <a:lnTo>
                  <a:pt x="1310" y="454"/>
                </a:lnTo>
                <a:lnTo>
                  <a:pt x="1300" y="467"/>
                </a:lnTo>
                <a:lnTo>
                  <a:pt x="1277" y="475"/>
                </a:lnTo>
                <a:lnTo>
                  <a:pt x="1255" y="475"/>
                </a:lnTo>
                <a:lnTo>
                  <a:pt x="1245" y="479"/>
                </a:lnTo>
                <a:lnTo>
                  <a:pt x="1227" y="481"/>
                </a:lnTo>
                <a:lnTo>
                  <a:pt x="1217" y="478"/>
                </a:lnTo>
                <a:lnTo>
                  <a:pt x="1206" y="475"/>
                </a:lnTo>
                <a:lnTo>
                  <a:pt x="1198" y="475"/>
                </a:lnTo>
                <a:lnTo>
                  <a:pt x="1190" y="476"/>
                </a:lnTo>
                <a:lnTo>
                  <a:pt x="1176" y="478"/>
                </a:lnTo>
                <a:lnTo>
                  <a:pt x="1166" y="471"/>
                </a:lnTo>
                <a:lnTo>
                  <a:pt x="1158" y="479"/>
                </a:lnTo>
                <a:lnTo>
                  <a:pt x="1147" y="481"/>
                </a:lnTo>
                <a:lnTo>
                  <a:pt x="1137" y="487"/>
                </a:lnTo>
                <a:lnTo>
                  <a:pt x="1128" y="492"/>
                </a:lnTo>
                <a:lnTo>
                  <a:pt x="1115" y="497"/>
                </a:lnTo>
                <a:lnTo>
                  <a:pt x="1105" y="501"/>
                </a:lnTo>
                <a:lnTo>
                  <a:pt x="1093" y="504"/>
                </a:lnTo>
                <a:lnTo>
                  <a:pt x="1083" y="505"/>
                </a:lnTo>
                <a:lnTo>
                  <a:pt x="1074" y="504"/>
                </a:lnTo>
                <a:lnTo>
                  <a:pt x="1059" y="496"/>
                </a:lnTo>
                <a:lnTo>
                  <a:pt x="1052" y="489"/>
                </a:lnTo>
                <a:lnTo>
                  <a:pt x="1042" y="481"/>
                </a:lnTo>
                <a:lnTo>
                  <a:pt x="1032" y="474"/>
                </a:lnTo>
                <a:lnTo>
                  <a:pt x="1026" y="471"/>
                </a:lnTo>
                <a:lnTo>
                  <a:pt x="1017" y="467"/>
                </a:lnTo>
                <a:lnTo>
                  <a:pt x="1005" y="465"/>
                </a:lnTo>
                <a:lnTo>
                  <a:pt x="995" y="464"/>
                </a:lnTo>
                <a:lnTo>
                  <a:pt x="985" y="464"/>
                </a:lnTo>
                <a:lnTo>
                  <a:pt x="962" y="472"/>
                </a:lnTo>
                <a:lnTo>
                  <a:pt x="949" y="475"/>
                </a:lnTo>
                <a:lnTo>
                  <a:pt x="940" y="481"/>
                </a:lnTo>
                <a:lnTo>
                  <a:pt x="939" y="492"/>
                </a:lnTo>
                <a:lnTo>
                  <a:pt x="934" y="498"/>
                </a:lnTo>
                <a:lnTo>
                  <a:pt x="922" y="501"/>
                </a:lnTo>
                <a:lnTo>
                  <a:pt x="907" y="507"/>
                </a:lnTo>
                <a:lnTo>
                  <a:pt x="897" y="508"/>
                </a:lnTo>
                <a:lnTo>
                  <a:pt x="888" y="511"/>
                </a:lnTo>
                <a:lnTo>
                  <a:pt x="870" y="519"/>
                </a:lnTo>
                <a:lnTo>
                  <a:pt x="848" y="526"/>
                </a:lnTo>
                <a:lnTo>
                  <a:pt x="838" y="526"/>
                </a:lnTo>
                <a:lnTo>
                  <a:pt x="829" y="528"/>
                </a:lnTo>
                <a:lnTo>
                  <a:pt x="815" y="532"/>
                </a:lnTo>
                <a:lnTo>
                  <a:pt x="796" y="539"/>
                </a:lnTo>
                <a:lnTo>
                  <a:pt x="782" y="539"/>
                </a:lnTo>
                <a:lnTo>
                  <a:pt x="769" y="548"/>
                </a:lnTo>
                <a:lnTo>
                  <a:pt x="751" y="558"/>
                </a:lnTo>
                <a:lnTo>
                  <a:pt x="731" y="559"/>
                </a:lnTo>
                <a:lnTo>
                  <a:pt x="714" y="554"/>
                </a:lnTo>
                <a:lnTo>
                  <a:pt x="698" y="555"/>
                </a:lnTo>
                <a:lnTo>
                  <a:pt x="682" y="565"/>
                </a:lnTo>
                <a:lnTo>
                  <a:pt x="672" y="574"/>
                </a:lnTo>
                <a:lnTo>
                  <a:pt x="662" y="583"/>
                </a:lnTo>
                <a:lnTo>
                  <a:pt x="653" y="586"/>
                </a:lnTo>
                <a:lnTo>
                  <a:pt x="632" y="590"/>
                </a:lnTo>
                <a:lnTo>
                  <a:pt x="616" y="590"/>
                </a:lnTo>
                <a:lnTo>
                  <a:pt x="601" y="584"/>
                </a:lnTo>
                <a:lnTo>
                  <a:pt x="583" y="595"/>
                </a:lnTo>
                <a:lnTo>
                  <a:pt x="565" y="588"/>
                </a:lnTo>
                <a:lnTo>
                  <a:pt x="544" y="590"/>
                </a:lnTo>
                <a:lnTo>
                  <a:pt x="525" y="605"/>
                </a:lnTo>
                <a:lnTo>
                  <a:pt x="510" y="605"/>
                </a:lnTo>
                <a:lnTo>
                  <a:pt x="469" y="606"/>
                </a:lnTo>
                <a:lnTo>
                  <a:pt x="455" y="603"/>
                </a:lnTo>
                <a:lnTo>
                  <a:pt x="436" y="608"/>
                </a:lnTo>
                <a:lnTo>
                  <a:pt x="419" y="606"/>
                </a:lnTo>
                <a:lnTo>
                  <a:pt x="398" y="609"/>
                </a:lnTo>
                <a:lnTo>
                  <a:pt x="389" y="609"/>
                </a:lnTo>
                <a:lnTo>
                  <a:pt x="367" y="616"/>
                </a:lnTo>
                <a:lnTo>
                  <a:pt x="348" y="620"/>
                </a:lnTo>
                <a:lnTo>
                  <a:pt x="323" y="624"/>
                </a:lnTo>
                <a:lnTo>
                  <a:pt x="309" y="624"/>
                </a:lnTo>
                <a:lnTo>
                  <a:pt x="298" y="621"/>
                </a:lnTo>
                <a:lnTo>
                  <a:pt x="290" y="620"/>
                </a:lnTo>
                <a:lnTo>
                  <a:pt x="267" y="612"/>
                </a:lnTo>
                <a:lnTo>
                  <a:pt x="249" y="602"/>
                </a:lnTo>
                <a:lnTo>
                  <a:pt x="237" y="590"/>
                </a:lnTo>
                <a:lnTo>
                  <a:pt x="221" y="584"/>
                </a:lnTo>
                <a:lnTo>
                  <a:pt x="200" y="594"/>
                </a:lnTo>
                <a:lnTo>
                  <a:pt x="187" y="598"/>
                </a:lnTo>
                <a:lnTo>
                  <a:pt x="163" y="609"/>
                </a:lnTo>
                <a:lnTo>
                  <a:pt x="150" y="619"/>
                </a:lnTo>
                <a:lnTo>
                  <a:pt x="140" y="628"/>
                </a:lnTo>
                <a:lnTo>
                  <a:pt x="138" y="644"/>
                </a:lnTo>
                <a:lnTo>
                  <a:pt x="127" y="652"/>
                </a:lnTo>
                <a:lnTo>
                  <a:pt x="115" y="657"/>
                </a:lnTo>
                <a:lnTo>
                  <a:pt x="103" y="659"/>
                </a:lnTo>
                <a:lnTo>
                  <a:pt x="78" y="657"/>
                </a:lnTo>
                <a:lnTo>
                  <a:pt x="68" y="659"/>
                </a:lnTo>
                <a:lnTo>
                  <a:pt x="63" y="657"/>
                </a:lnTo>
                <a:lnTo>
                  <a:pt x="52" y="674"/>
                </a:lnTo>
                <a:lnTo>
                  <a:pt x="52" y="699"/>
                </a:lnTo>
                <a:lnTo>
                  <a:pt x="50" y="714"/>
                </a:lnTo>
                <a:lnTo>
                  <a:pt x="55" y="731"/>
                </a:lnTo>
                <a:lnTo>
                  <a:pt x="55" y="753"/>
                </a:lnTo>
                <a:lnTo>
                  <a:pt x="48" y="768"/>
                </a:lnTo>
                <a:lnTo>
                  <a:pt x="39" y="782"/>
                </a:lnTo>
                <a:lnTo>
                  <a:pt x="23" y="818"/>
                </a:lnTo>
                <a:lnTo>
                  <a:pt x="17" y="826"/>
                </a:lnTo>
                <a:lnTo>
                  <a:pt x="7" y="838"/>
                </a:lnTo>
                <a:lnTo>
                  <a:pt x="0" y="855"/>
                </a:lnTo>
                <a:lnTo>
                  <a:pt x="13" y="874"/>
                </a:lnTo>
                <a:lnTo>
                  <a:pt x="21" y="890"/>
                </a:lnTo>
                <a:lnTo>
                  <a:pt x="32" y="903"/>
                </a:lnTo>
                <a:lnTo>
                  <a:pt x="39" y="924"/>
                </a:lnTo>
                <a:lnTo>
                  <a:pt x="49" y="948"/>
                </a:lnTo>
                <a:lnTo>
                  <a:pt x="55" y="966"/>
                </a:lnTo>
                <a:lnTo>
                  <a:pt x="50" y="982"/>
                </a:lnTo>
                <a:lnTo>
                  <a:pt x="41" y="993"/>
                </a:lnTo>
                <a:lnTo>
                  <a:pt x="39" y="1012"/>
                </a:lnTo>
                <a:lnTo>
                  <a:pt x="45" y="1033"/>
                </a:lnTo>
                <a:lnTo>
                  <a:pt x="53" y="1055"/>
                </a:lnTo>
                <a:lnTo>
                  <a:pt x="55" y="1083"/>
                </a:lnTo>
                <a:lnTo>
                  <a:pt x="58" y="1105"/>
                </a:lnTo>
                <a:lnTo>
                  <a:pt x="58" y="1144"/>
                </a:lnTo>
                <a:lnTo>
                  <a:pt x="71" y="1148"/>
                </a:lnTo>
                <a:lnTo>
                  <a:pt x="85" y="1140"/>
                </a:lnTo>
                <a:lnTo>
                  <a:pt x="99" y="1131"/>
                </a:lnTo>
                <a:lnTo>
                  <a:pt x="97" y="1118"/>
                </a:lnTo>
                <a:lnTo>
                  <a:pt x="105" y="1113"/>
                </a:lnTo>
                <a:lnTo>
                  <a:pt x="115" y="1109"/>
                </a:lnTo>
                <a:lnTo>
                  <a:pt x="128" y="1101"/>
                </a:lnTo>
                <a:lnTo>
                  <a:pt x="131" y="1094"/>
                </a:lnTo>
                <a:lnTo>
                  <a:pt x="128" y="1084"/>
                </a:lnTo>
                <a:lnTo>
                  <a:pt x="119" y="1071"/>
                </a:lnTo>
                <a:lnTo>
                  <a:pt x="105" y="1065"/>
                </a:lnTo>
                <a:lnTo>
                  <a:pt x="94" y="1055"/>
                </a:lnTo>
                <a:lnTo>
                  <a:pt x="100" y="1042"/>
                </a:lnTo>
                <a:lnTo>
                  <a:pt x="105" y="1032"/>
                </a:lnTo>
                <a:lnTo>
                  <a:pt x="112" y="1022"/>
                </a:lnTo>
                <a:lnTo>
                  <a:pt x="119" y="1008"/>
                </a:lnTo>
                <a:lnTo>
                  <a:pt x="123" y="995"/>
                </a:lnTo>
                <a:lnTo>
                  <a:pt x="120" y="983"/>
                </a:lnTo>
                <a:lnTo>
                  <a:pt x="129" y="971"/>
                </a:lnTo>
                <a:lnTo>
                  <a:pt x="136" y="961"/>
                </a:lnTo>
                <a:lnTo>
                  <a:pt x="145" y="953"/>
                </a:lnTo>
                <a:lnTo>
                  <a:pt x="159" y="946"/>
                </a:lnTo>
                <a:lnTo>
                  <a:pt x="169" y="957"/>
                </a:lnTo>
                <a:lnTo>
                  <a:pt x="178" y="959"/>
                </a:lnTo>
                <a:lnTo>
                  <a:pt x="189" y="959"/>
                </a:lnTo>
                <a:lnTo>
                  <a:pt x="200" y="952"/>
                </a:lnTo>
                <a:lnTo>
                  <a:pt x="211" y="946"/>
                </a:lnTo>
                <a:lnTo>
                  <a:pt x="221" y="942"/>
                </a:lnTo>
                <a:lnTo>
                  <a:pt x="228" y="936"/>
                </a:lnTo>
                <a:lnTo>
                  <a:pt x="237" y="930"/>
                </a:lnTo>
                <a:lnTo>
                  <a:pt x="246" y="925"/>
                </a:lnTo>
                <a:lnTo>
                  <a:pt x="263" y="923"/>
                </a:lnTo>
                <a:lnTo>
                  <a:pt x="271" y="934"/>
                </a:lnTo>
                <a:lnTo>
                  <a:pt x="279" y="935"/>
                </a:lnTo>
                <a:lnTo>
                  <a:pt x="285" y="943"/>
                </a:lnTo>
                <a:lnTo>
                  <a:pt x="294" y="956"/>
                </a:lnTo>
                <a:lnTo>
                  <a:pt x="303" y="954"/>
                </a:lnTo>
                <a:lnTo>
                  <a:pt x="315" y="953"/>
                </a:lnTo>
                <a:lnTo>
                  <a:pt x="318" y="967"/>
                </a:lnTo>
                <a:lnTo>
                  <a:pt x="327" y="970"/>
                </a:lnTo>
                <a:lnTo>
                  <a:pt x="335" y="966"/>
                </a:lnTo>
                <a:lnTo>
                  <a:pt x="344" y="954"/>
                </a:lnTo>
                <a:lnTo>
                  <a:pt x="344" y="945"/>
                </a:lnTo>
                <a:lnTo>
                  <a:pt x="352" y="936"/>
                </a:lnTo>
                <a:lnTo>
                  <a:pt x="362" y="942"/>
                </a:lnTo>
                <a:lnTo>
                  <a:pt x="364" y="952"/>
                </a:lnTo>
                <a:lnTo>
                  <a:pt x="376" y="957"/>
                </a:lnTo>
                <a:lnTo>
                  <a:pt x="386" y="952"/>
                </a:lnTo>
                <a:lnTo>
                  <a:pt x="398" y="956"/>
                </a:lnTo>
                <a:lnTo>
                  <a:pt x="412" y="956"/>
                </a:lnTo>
                <a:lnTo>
                  <a:pt x="420" y="953"/>
                </a:lnTo>
                <a:lnTo>
                  <a:pt x="431" y="956"/>
                </a:lnTo>
                <a:lnTo>
                  <a:pt x="443" y="954"/>
                </a:lnTo>
                <a:lnTo>
                  <a:pt x="459" y="961"/>
                </a:lnTo>
                <a:lnTo>
                  <a:pt x="466" y="975"/>
                </a:lnTo>
                <a:lnTo>
                  <a:pt x="473" y="981"/>
                </a:lnTo>
                <a:lnTo>
                  <a:pt x="482" y="982"/>
                </a:lnTo>
                <a:lnTo>
                  <a:pt x="491" y="978"/>
                </a:lnTo>
                <a:lnTo>
                  <a:pt x="498" y="974"/>
                </a:lnTo>
                <a:lnTo>
                  <a:pt x="506" y="966"/>
                </a:lnTo>
                <a:lnTo>
                  <a:pt x="512" y="977"/>
                </a:lnTo>
                <a:lnTo>
                  <a:pt x="516" y="990"/>
                </a:lnTo>
                <a:lnTo>
                  <a:pt x="512" y="1006"/>
                </a:lnTo>
                <a:lnTo>
                  <a:pt x="516" y="1015"/>
                </a:lnTo>
                <a:lnTo>
                  <a:pt x="528" y="1021"/>
                </a:lnTo>
                <a:lnTo>
                  <a:pt x="541" y="1011"/>
                </a:lnTo>
                <a:lnTo>
                  <a:pt x="542" y="1003"/>
                </a:lnTo>
                <a:lnTo>
                  <a:pt x="544" y="986"/>
                </a:lnTo>
                <a:lnTo>
                  <a:pt x="544" y="974"/>
                </a:lnTo>
                <a:lnTo>
                  <a:pt x="556" y="971"/>
                </a:lnTo>
                <a:lnTo>
                  <a:pt x="567" y="967"/>
                </a:lnTo>
                <a:lnTo>
                  <a:pt x="578" y="966"/>
                </a:lnTo>
                <a:lnTo>
                  <a:pt x="593" y="972"/>
                </a:lnTo>
                <a:lnTo>
                  <a:pt x="603" y="975"/>
                </a:lnTo>
                <a:lnTo>
                  <a:pt x="611" y="972"/>
                </a:lnTo>
                <a:lnTo>
                  <a:pt x="618" y="966"/>
                </a:lnTo>
                <a:lnTo>
                  <a:pt x="621" y="950"/>
                </a:lnTo>
                <a:lnTo>
                  <a:pt x="620" y="941"/>
                </a:lnTo>
                <a:lnTo>
                  <a:pt x="618" y="931"/>
                </a:lnTo>
                <a:lnTo>
                  <a:pt x="631" y="920"/>
                </a:lnTo>
                <a:lnTo>
                  <a:pt x="649" y="927"/>
                </a:lnTo>
                <a:lnTo>
                  <a:pt x="659" y="934"/>
                </a:lnTo>
                <a:lnTo>
                  <a:pt x="669" y="934"/>
                </a:lnTo>
                <a:lnTo>
                  <a:pt x="681" y="921"/>
                </a:lnTo>
                <a:lnTo>
                  <a:pt x="677" y="909"/>
                </a:lnTo>
                <a:lnTo>
                  <a:pt x="672" y="898"/>
                </a:lnTo>
                <a:lnTo>
                  <a:pt x="671" y="888"/>
                </a:lnTo>
                <a:lnTo>
                  <a:pt x="680" y="881"/>
                </a:lnTo>
                <a:lnTo>
                  <a:pt x="687" y="873"/>
                </a:lnTo>
                <a:lnTo>
                  <a:pt x="703" y="869"/>
                </a:lnTo>
                <a:lnTo>
                  <a:pt x="714" y="869"/>
                </a:lnTo>
                <a:lnTo>
                  <a:pt x="719" y="874"/>
                </a:lnTo>
                <a:lnTo>
                  <a:pt x="726" y="881"/>
                </a:lnTo>
                <a:lnTo>
                  <a:pt x="733" y="885"/>
                </a:lnTo>
                <a:lnTo>
                  <a:pt x="749" y="888"/>
                </a:lnTo>
                <a:lnTo>
                  <a:pt x="766" y="884"/>
                </a:lnTo>
                <a:lnTo>
                  <a:pt x="774" y="881"/>
                </a:lnTo>
                <a:lnTo>
                  <a:pt x="787" y="877"/>
                </a:lnTo>
                <a:lnTo>
                  <a:pt x="795" y="874"/>
                </a:lnTo>
                <a:lnTo>
                  <a:pt x="805" y="873"/>
                </a:lnTo>
                <a:lnTo>
                  <a:pt x="812" y="869"/>
                </a:lnTo>
                <a:lnTo>
                  <a:pt x="828" y="865"/>
                </a:lnTo>
                <a:lnTo>
                  <a:pt x="844" y="865"/>
                </a:lnTo>
                <a:lnTo>
                  <a:pt x="848" y="874"/>
                </a:lnTo>
                <a:lnTo>
                  <a:pt x="844" y="883"/>
                </a:lnTo>
                <a:lnTo>
                  <a:pt x="835" y="891"/>
                </a:lnTo>
                <a:lnTo>
                  <a:pt x="825" y="905"/>
                </a:lnTo>
                <a:lnTo>
                  <a:pt x="833" y="914"/>
                </a:lnTo>
                <a:lnTo>
                  <a:pt x="833" y="924"/>
                </a:lnTo>
                <a:lnTo>
                  <a:pt x="829" y="931"/>
                </a:lnTo>
                <a:lnTo>
                  <a:pt x="829" y="956"/>
                </a:lnTo>
                <a:lnTo>
                  <a:pt x="826" y="964"/>
                </a:lnTo>
                <a:lnTo>
                  <a:pt x="825" y="977"/>
                </a:lnTo>
                <a:lnTo>
                  <a:pt x="825" y="990"/>
                </a:lnTo>
                <a:lnTo>
                  <a:pt x="826" y="1001"/>
                </a:lnTo>
                <a:lnTo>
                  <a:pt x="825" y="1011"/>
                </a:lnTo>
                <a:lnTo>
                  <a:pt x="829" y="1017"/>
                </a:lnTo>
                <a:lnTo>
                  <a:pt x="841" y="1019"/>
                </a:lnTo>
                <a:lnTo>
                  <a:pt x="852" y="1010"/>
                </a:lnTo>
                <a:lnTo>
                  <a:pt x="865" y="1001"/>
                </a:lnTo>
                <a:lnTo>
                  <a:pt x="875" y="997"/>
                </a:lnTo>
                <a:lnTo>
                  <a:pt x="883" y="995"/>
                </a:lnTo>
                <a:lnTo>
                  <a:pt x="893" y="990"/>
                </a:lnTo>
                <a:lnTo>
                  <a:pt x="909" y="990"/>
                </a:lnTo>
                <a:lnTo>
                  <a:pt x="926" y="999"/>
                </a:lnTo>
                <a:lnTo>
                  <a:pt x="939" y="1007"/>
                </a:lnTo>
                <a:lnTo>
                  <a:pt x="948" y="1018"/>
                </a:lnTo>
                <a:lnTo>
                  <a:pt x="958" y="1026"/>
                </a:lnTo>
                <a:lnTo>
                  <a:pt x="968" y="1036"/>
                </a:lnTo>
                <a:lnTo>
                  <a:pt x="976" y="1042"/>
                </a:lnTo>
                <a:lnTo>
                  <a:pt x="984" y="1046"/>
                </a:lnTo>
                <a:lnTo>
                  <a:pt x="989" y="1054"/>
                </a:lnTo>
                <a:lnTo>
                  <a:pt x="978" y="1062"/>
                </a:lnTo>
                <a:lnTo>
                  <a:pt x="972" y="1073"/>
                </a:lnTo>
                <a:lnTo>
                  <a:pt x="975" y="1091"/>
                </a:lnTo>
                <a:lnTo>
                  <a:pt x="985" y="1098"/>
                </a:lnTo>
                <a:lnTo>
                  <a:pt x="992" y="1104"/>
                </a:lnTo>
                <a:lnTo>
                  <a:pt x="1003" y="1108"/>
                </a:lnTo>
                <a:lnTo>
                  <a:pt x="1010" y="1118"/>
                </a:lnTo>
                <a:lnTo>
                  <a:pt x="1022" y="1127"/>
                </a:lnTo>
                <a:lnTo>
                  <a:pt x="1035" y="1135"/>
                </a:lnTo>
                <a:lnTo>
                  <a:pt x="1042" y="1142"/>
                </a:lnTo>
                <a:lnTo>
                  <a:pt x="1052" y="1152"/>
                </a:lnTo>
                <a:lnTo>
                  <a:pt x="1061" y="1170"/>
                </a:lnTo>
                <a:lnTo>
                  <a:pt x="1058" y="1178"/>
                </a:lnTo>
                <a:lnTo>
                  <a:pt x="1050" y="1182"/>
                </a:lnTo>
                <a:lnTo>
                  <a:pt x="1037" y="1191"/>
                </a:lnTo>
                <a:lnTo>
                  <a:pt x="1033" y="1199"/>
                </a:lnTo>
                <a:lnTo>
                  <a:pt x="1017" y="1211"/>
                </a:lnTo>
                <a:lnTo>
                  <a:pt x="1009" y="1216"/>
                </a:lnTo>
                <a:lnTo>
                  <a:pt x="999" y="1223"/>
                </a:lnTo>
                <a:lnTo>
                  <a:pt x="990" y="1228"/>
                </a:lnTo>
                <a:lnTo>
                  <a:pt x="977" y="1232"/>
                </a:lnTo>
                <a:lnTo>
                  <a:pt x="967" y="1234"/>
                </a:lnTo>
                <a:lnTo>
                  <a:pt x="958" y="1236"/>
                </a:lnTo>
                <a:lnTo>
                  <a:pt x="950" y="1245"/>
                </a:lnTo>
                <a:lnTo>
                  <a:pt x="943" y="1253"/>
                </a:lnTo>
                <a:lnTo>
                  <a:pt x="934" y="1265"/>
                </a:lnTo>
                <a:lnTo>
                  <a:pt x="924" y="1274"/>
                </a:lnTo>
                <a:lnTo>
                  <a:pt x="935" y="1290"/>
                </a:lnTo>
                <a:lnTo>
                  <a:pt x="941" y="1311"/>
                </a:lnTo>
                <a:lnTo>
                  <a:pt x="929" y="1325"/>
                </a:lnTo>
                <a:lnTo>
                  <a:pt x="906" y="1319"/>
                </a:lnTo>
                <a:lnTo>
                  <a:pt x="888" y="1315"/>
                </a:lnTo>
                <a:lnTo>
                  <a:pt x="870" y="1311"/>
                </a:lnTo>
                <a:lnTo>
                  <a:pt x="860" y="1326"/>
                </a:lnTo>
                <a:lnTo>
                  <a:pt x="870" y="1351"/>
                </a:lnTo>
                <a:lnTo>
                  <a:pt x="870" y="1368"/>
                </a:lnTo>
                <a:lnTo>
                  <a:pt x="867" y="1392"/>
                </a:lnTo>
                <a:lnTo>
                  <a:pt x="864" y="1431"/>
                </a:lnTo>
                <a:lnTo>
                  <a:pt x="865" y="1452"/>
                </a:lnTo>
                <a:lnTo>
                  <a:pt x="856" y="1460"/>
                </a:lnTo>
                <a:lnTo>
                  <a:pt x="869" y="1474"/>
                </a:lnTo>
                <a:lnTo>
                  <a:pt x="876" y="1482"/>
                </a:lnTo>
                <a:lnTo>
                  <a:pt x="883" y="1491"/>
                </a:lnTo>
                <a:lnTo>
                  <a:pt x="885" y="1500"/>
                </a:lnTo>
                <a:lnTo>
                  <a:pt x="888" y="1511"/>
                </a:lnTo>
                <a:lnTo>
                  <a:pt x="892" y="1528"/>
                </a:lnTo>
                <a:lnTo>
                  <a:pt x="892" y="1540"/>
                </a:lnTo>
                <a:lnTo>
                  <a:pt x="884" y="1550"/>
                </a:lnTo>
                <a:lnTo>
                  <a:pt x="879" y="1558"/>
                </a:lnTo>
                <a:lnTo>
                  <a:pt x="875" y="1575"/>
                </a:lnTo>
                <a:lnTo>
                  <a:pt x="881" y="1582"/>
                </a:lnTo>
                <a:lnTo>
                  <a:pt x="892" y="1586"/>
                </a:lnTo>
                <a:lnTo>
                  <a:pt x="906" y="1591"/>
                </a:lnTo>
                <a:lnTo>
                  <a:pt x="913" y="1580"/>
                </a:lnTo>
                <a:lnTo>
                  <a:pt x="924" y="1571"/>
                </a:lnTo>
                <a:lnTo>
                  <a:pt x="932" y="1568"/>
                </a:lnTo>
                <a:lnTo>
                  <a:pt x="943" y="1572"/>
                </a:lnTo>
                <a:lnTo>
                  <a:pt x="950" y="1582"/>
                </a:lnTo>
                <a:lnTo>
                  <a:pt x="950" y="1600"/>
                </a:lnTo>
                <a:lnTo>
                  <a:pt x="964" y="1609"/>
                </a:lnTo>
                <a:lnTo>
                  <a:pt x="985" y="1604"/>
                </a:lnTo>
                <a:lnTo>
                  <a:pt x="991" y="1593"/>
                </a:lnTo>
                <a:lnTo>
                  <a:pt x="998" y="1579"/>
                </a:lnTo>
                <a:lnTo>
                  <a:pt x="1004" y="1576"/>
                </a:lnTo>
                <a:lnTo>
                  <a:pt x="1009" y="1568"/>
                </a:lnTo>
                <a:lnTo>
                  <a:pt x="1014" y="1554"/>
                </a:lnTo>
                <a:lnTo>
                  <a:pt x="1018" y="1540"/>
                </a:lnTo>
                <a:lnTo>
                  <a:pt x="1024" y="1528"/>
                </a:lnTo>
                <a:lnTo>
                  <a:pt x="1028" y="1518"/>
                </a:lnTo>
                <a:lnTo>
                  <a:pt x="1031" y="1510"/>
                </a:lnTo>
                <a:lnTo>
                  <a:pt x="1038" y="1496"/>
                </a:lnTo>
                <a:lnTo>
                  <a:pt x="1041" y="1488"/>
                </a:lnTo>
                <a:lnTo>
                  <a:pt x="1046" y="1481"/>
                </a:lnTo>
                <a:lnTo>
                  <a:pt x="1059" y="1467"/>
                </a:lnTo>
                <a:lnTo>
                  <a:pt x="1067" y="1466"/>
                </a:lnTo>
                <a:lnTo>
                  <a:pt x="1074" y="1475"/>
                </a:lnTo>
                <a:lnTo>
                  <a:pt x="1079" y="1484"/>
                </a:lnTo>
                <a:lnTo>
                  <a:pt x="1088" y="1486"/>
                </a:lnTo>
                <a:lnTo>
                  <a:pt x="1102" y="1484"/>
                </a:lnTo>
                <a:lnTo>
                  <a:pt x="1111" y="1482"/>
                </a:lnTo>
                <a:lnTo>
                  <a:pt x="1127" y="1482"/>
                </a:lnTo>
                <a:lnTo>
                  <a:pt x="1137" y="1485"/>
                </a:lnTo>
                <a:lnTo>
                  <a:pt x="1156" y="1484"/>
                </a:lnTo>
                <a:lnTo>
                  <a:pt x="1165" y="1478"/>
                </a:lnTo>
                <a:lnTo>
                  <a:pt x="1164" y="1468"/>
                </a:lnTo>
                <a:lnTo>
                  <a:pt x="1153" y="1463"/>
                </a:lnTo>
                <a:lnTo>
                  <a:pt x="1146" y="1459"/>
                </a:lnTo>
                <a:lnTo>
                  <a:pt x="1148" y="1444"/>
                </a:lnTo>
                <a:lnTo>
                  <a:pt x="1152" y="1437"/>
                </a:lnTo>
                <a:lnTo>
                  <a:pt x="1156" y="1420"/>
                </a:lnTo>
                <a:lnTo>
                  <a:pt x="1157" y="1401"/>
                </a:lnTo>
                <a:lnTo>
                  <a:pt x="1158" y="1388"/>
                </a:lnTo>
                <a:lnTo>
                  <a:pt x="1158" y="1379"/>
                </a:lnTo>
                <a:lnTo>
                  <a:pt x="1160" y="1368"/>
                </a:lnTo>
                <a:lnTo>
                  <a:pt x="1166" y="1347"/>
                </a:lnTo>
                <a:lnTo>
                  <a:pt x="1175" y="1339"/>
                </a:lnTo>
                <a:lnTo>
                  <a:pt x="1181" y="1329"/>
                </a:lnTo>
                <a:lnTo>
                  <a:pt x="1188" y="1318"/>
                </a:lnTo>
                <a:lnTo>
                  <a:pt x="1197" y="1299"/>
                </a:lnTo>
                <a:lnTo>
                  <a:pt x="1199" y="1289"/>
                </a:lnTo>
                <a:lnTo>
                  <a:pt x="1204" y="1268"/>
                </a:lnTo>
                <a:lnTo>
                  <a:pt x="1201" y="1247"/>
                </a:lnTo>
                <a:lnTo>
                  <a:pt x="1203" y="1236"/>
                </a:lnTo>
                <a:lnTo>
                  <a:pt x="1211" y="1228"/>
                </a:lnTo>
                <a:lnTo>
                  <a:pt x="1217" y="1216"/>
                </a:lnTo>
                <a:lnTo>
                  <a:pt x="1224" y="1206"/>
                </a:lnTo>
                <a:lnTo>
                  <a:pt x="1236" y="1173"/>
                </a:lnTo>
                <a:lnTo>
                  <a:pt x="1244" y="1156"/>
                </a:lnTo>
                <a:lnTo>
                  <a:pt x="1253" y="1137"/>
                </a:lnTo>
                <a:lnTo>
                  <a:pt x="1267" y="1129"/>
                </a:lnTo>
                <a:lnTo>
                  <a:pt x="1266" y="1091"/>
                </a:lnTo>
                <a:close/>
              </a:path>
            </a:pathLst>
          </a:custGeom>
          <a:solidFill>
            <a:srgbClr val="FFFF00"/>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27" name="Freeform 80"/>
          <p:cNvSpPr>
            <a:spLocks/>
          </p:cNvSpPr>
          <p:nvPr/>
        </p:nvSpPr>
        <p:spPr bwMode="auto">
          <a:xfrm>
            <a:off x="6056714" y="2276412"/>
            <a:ext cx="8335" cy="9334"/>
          </a:xfrm>
          <a:custGeom>
            <a:avLst/>
            <a:gdLst>
              <a:gd name="T0" fmla="*/ 0 w 21"/>
              <a:gd name="T1" fmla="*/ 0 h 20"/>
              <a:gd name="T2" fmla="*/ 2147483647 w 21"/>
              <a:gd name="T3" fmla="*/ 2147483647 h 20"/>
              <a:gd name="T4" fmla="*/ 2147483647 w 21"/>
              <a:gd name="T5" fmla="*/ 2147483647 h 20"/>
              <a:gd name="T6" fmla="*/ 2147483647 w 21"/>
              <a:gd name="T7" fmla="*/ 2147483647 h 20"/>
              <a:gd name="T8" fmla="*/ 0 w 21"/>
              <a:gd name="T9" fmla="*/ 0 h 20"/>
              <a:gd name="T10" fmla="*/ 0 60000 65536"/>
              <a:gd name="T11" fmla="*/ 0 60000 65536"/>
              <a:gd name="T12" fmla="*/ 0 60000 65536"/>
              <a:gd name="T13" fmla="*/ 0 60000 65536"/>
              <a:gd name="T14" fmla="*/ 0 60000 65536"/>
              <a:gd name="T15" fmla="*/ 0 w 21"/>
              <a:gd name="T16" fmla="*/ 0 h 20"/>
              <a:gd name="T17" fmla="*/ 21 w 21"/>
              <a:gd name="T18" fmla="*/ 20 h 20"/>
            </a:gdLst>
            <a:ahLst/>
            <a:cxnLst>
              <a:cxn ang="T10">
                <a:pos x="T0" y="T1"/>
              </a:cxn>
              <a:cxn ang="T11">
                <a:pos x="T2" y="T3"/>
              </a:cxn>
              <a:cxn ang="T12">
                <a:pos x="T4" y="T5"/>
              </a:cxn>
              <a:cxn ang="T13">
                <a:pos x="T6" y="T7"/>
              </a:cxn>
              <a:cxn ang="T14">
                <a:pos x="T8" y="T9"/>
              </a:cxn>
            </a:cxnLst>
            <a:rect l="T15" t="T16" r="T17" b="T18"/>
            <a:pathLst>
              <a:path w="21" h="20">
                <a:moveTo>
                  <a:pt x="0" y="0"/>
                </a:moveTo>
                <a:lnTo>
                  <a:pt x="4" y="2"/>
                </a:lnTo>
                <a:lnTo>
                  <a:pt x="14" y="11"/>
                </a:lnTo>
                <a:lnTo>
                  <a:pt x="21" y="20"/>
                </a:lnTo>
                <a:lnTo>
                  <a:pt x="0" y="0"/>
                </a:lnTo>
                <a:close/>
              </a:path>
            </a:pathLst>
          </a:custGeom>
          <a:solidFill>
            <a:srgbClr val="9BFF9B"/>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28" name="Freeform 81"/>
          <p:cNvSpPr>
            <a:spLocks/>
          </p:cNvSpPr>
          <p:nvPr/>
        </p:nvSpPr>
        <p:spPr bwMode="auto">
          <a:xfrm>
            <a:off x="6045996" y="1979027"/>
            <a:ext cx="251223" cy="338728"/>
          </a:xfrm>
          <a:custGeom>
            <a:avLst/>
            <a:gdLst>
              <a:gd name="T0" fmla="*/ 2147483647 w 588"/>
              <a:gd name="T1" fmla="*/ 2147483647 h 762"/>
              <a:gd name="T2" fmla="*/ 2147483647 w 588"/>
              <a:gd name="T3" fmla="*/ 2147483647 h 762"/>
              <a:gd name="T4" fmla="*/ 2147483647 w 588"/>
              <a:gd name="T5" fmla="*/ 2147483647 h 762"/>
              <a:gd name="T6" fmla="*/ 2147483647 w 588"/>
              <a:gd name="T7" fmla="*/ 2147483647 h 762"/>
              <a:gd name="T8" fmla="*/ 2147483647 w 588"/>
              <a:gd name="T9" fmla="*/ 2147483647 h 762"/>
              <a:gd name="T10" fmla="*/ 2147483647 w 588"/>
              <a:gd name="T11" fmla="*/ 2147483647 h 762"/>
              <a:gd name="T12" fmla="*/ 2147483647 w 588"/>
              <a:gd name="T13" fmla="*/ 2147483647 h 762"/>
              <a:gd name="T14" fmla="*/ 2147483647 w 588"/>
              <a:gd name="T15" fmla="*/ 2147483647 h 762"/>
              <a:gd name="T16" fmla="*/ 2147483647 w 588"/>
              <a:gd name="T17" fmla="*/ 2147483647 h 762"/>
              <a:gd name="T18" fmla="*/ 2147483647 w 588"/>
              <a:gd name="T19" fmla="*/ 2147483647 h 762"/>
              <a:gd name="T20" fmla="*/ 2147483647 w 588"/>
              <a:gd name="T21" fmla="*/ 2147483647 h 762"/>
              <a:gd name="T22" fmla="*/ 2147483647 w 588"/>
              <a:gd name="T23" fmla="*/ 2147483647 h 762"/>
              <a:gd name="T24" fmla="*/ 2147483647 w 588"/>
              <a:gd name="T25" fmla="*/ 2147483647 h 762"/>
              <a:gd name="T26" fmla="*/ 2147483647 w 588"/>
              <a:gd name="T27" fmla="*/ 2147483647 h 762"/>
              <a:gd name="T28" fmla="*/ 2147483647 w 588"/>
              <a:gd name="T29" fmla="*/ 2147483647 h 762"/>
              <a:gd name="T30" fmla="*/ 2147483647 w 588"/>
              <a:gd name="T31" fmla="*/ 2147483647 h 762"/>
              <a:gd name="T32" fmla="*/ 2147483647 w 588"/>
              <a:gd name="T33" fmla="*/ 2147483647 h 762"/>
              <a:gd name="T34" fmla="*/ 2147483647 w 588"/>
              <a:gd name="T35" fmla="*/ 2147483647 h 762"/>
              <a:gd name="T36" fmla="*/ 2147483647 w 588"/>
              <a:gd name="T37" fmla="*/ 2147483647 h 762"/>
              <a:gd name="T38" fmla="*/ 2147483647 w 588"/>
              <a:gd name="T39" fmla="*/ 2147483647 h 762"/>
              <a:gd name="T40" fmla="*/ 2147483647 w 588"/>
              <a:gd name="T41" fmla="*/ 2147483647 h 762"/>
              <a:gd name="T42" fmla="*/ 2147483647 w 588"/>
              <a:gd name="T43" fmla="*/ 2147483647 h 762"/>
              <a:gd name="T44" fmla="*/ 2147483647 w 588"/>
              <a:gd name="T45" fmla="*/ 2147483647 h 762"/>
              <a:gd name="T46" fmla="*/ 2147483647 w 588"/>
              <a:gd name="T47" fmla="*/ 2147483647 h 762"/>
              <a:gd name="T48" fmla="*/ 2147483647 w 588"/>
              <a:gd name="T49" fmla="*/ 2147483647 h 762"/>
              <a:gd name="T50" fmla="*/ 2147483647 w 588"/>
              <a:gd name="T51" fmla="*/ 2147483647 h 762"/>
              <a:gd name="T52" fmla="*/ 2147483647 w 588"/>
              <a:gd name="T53" fmla="*/ 2147483647 h 762"/>
              <a:gd name="T54" fmla="*/ 2147483647 w 588"/>
              <a:gd name="T55" fmla="*/ 2147483647 h 762"/>
              <a:gd name="T56" fmla="*/ 2147483647 w 588"/>
              <a:gd name="T57" fmla="*/ 2147483647 h 762"/>
              <a:gd name="T58" fmla="*/ 2147483647 w 588"/>
              <a:gd name="T59" fmla="*/ 2147483647 h 762"/>
              <a:gd name="T60" fmla="*/ 2147483647 w 588"/>
              <a:gd name="T61" fmla="*/ 2147483647 h 762"/>
              <a:gd name="T62" fmla="*/ 2147483647 w 588"/>
              <a:gd name="T63" fmla="*/ 2147483647 h 762"/>
              <a:gd name="T64" fmla="*/ 2147483647 w 588"/>
              <a:gd name="T65" fmla="*/ 2147483647 h 762"/>
              <a:gd name="T66" fmla="*/ 2147483647 w 588"/>
              <a:gd name="T67" fmla="*/ 2147483647 h 762"/>
              <a:gd name="T68" fmla="*/ 2147483647 w 588"/>
              <a:gd name="T69" fmla="*/ 2147483647 h 762"/>
              <a:gd name="T70" fmla="*/ 2147483647 w 588"/>
              <a:gd name="T71" fmla="*/ 2147483647 h 762"/>
              <a:gd name="T72" fmla="*/ 2147483647 w 588"/>
              <a:gd name="T73" fmla="*/ 2147483647 h 762"/>
              <a:gd name="T74" fmla="*/ 2147483647 w 588"/>
              <a:gd name="T75" fmla="*/ 2147483647 h 762"/>
              <a:gd name="T76" fmla="*/ 2147483647 w 588"/>
              <a:gd name="T77" fmla="*/ 2147483647 h 762"/>
              <a:gd name="T78" fmla="*/ 2147483647 w 588"/>
              <a:gd name="T79" fmla="*/ 2147483647 h 762"/>
              <a:gd name="T80" fmla="*/ 2147483647 w 588"/>
              <a:gd name="T81" fmla="*/ 2147483647 h 762"/>
              <a:gd name="T82" fmla="*/ 2147483647 w 588"/>
              <a:gd name="T83" fmla="*/ 2147483647 h 762"/>
              <a:gd name="T84" fmla="*/ 2147483647 w 588"/>
              <a:gd name="T85" fmla="*/ 2147483647 h 762"/>
              <a:gd name="T86" fmla="*/ 2147483647 w 588"/>
              <a:gd name="T87" fmla="*/ 2147483647 h 762"/>
              <a:gd name="T88" fmla="*/ 2147483647 w 588"/>
              <a:gd name="T89" fmla="*/ 2147483647 h 762"/>
              <a:gd name="T90" fmla="*/ 2147483647 w 588"/>
              <a:gd name="T91" fmla="*/ 2147483647 h 762"/>
              <a:gd name="T92" fmla="*/ 2147483647 w 588"/>
              <a:gd name="T93" fmla="*/ 2147483647 h 762"/>
              <a:gd name="T94" fmla="*/ 2147483647 w 588"/>
              <a:gd name="T95" fmla="*/ 2147483647 h 762"/>
              <a:gd name="T96" fmla="*/ 2147483647 w 588"/>
              <a:gd name="T97" fmla="*/ 2147483647 h 762"/>
              <a:gd name="T98" fmla="*/ 2147483647 w 588"/>
              <a:gd name="T99" fmla="*/ 2147483647 h 762"/>
              <a:gd name="T100" fmla="*/ 2147483647 w 588"/>
              <a:gd name="T101" fmla="*/ 2147483647 h 762"/>
              <a:gd name="T102" fmla="*/ 2147483647 w 588"/>
              <a:gd name="T103" fmla="*/ 2147483647 h 762"/>
              <a:gd name="T104" fmla="*/ 2147483647 w 588"/>
              <a:gd name="T105" fmla="*/ 2147483647 h 762"/>
              <a:gd name="T106" fmla="*/ 2147483647 w 588"/>
              <a:gd name="T107" fmla="*/ 2147483647 h 762"/>
              <a:gd name="T108" fmla="*/ 2147483647 w 588"/>
              <a:gd name="T109" fmla="*/ 2147483647 h 762"/>
              <a:gd name="T110" fmla="*/ 2147483647 w 588"/>
              <a:gd name="T111" fmla="*/ 2147483647 h 762"/>
              <a:gd name="T112" fmla="*/ 2147483647 w 588"/>
              <a:gd name="T113" fmla="*/ 2147483647 h 762"/>
              <a:gd name="T114" fmla="*/ 2147483647 w 588"/>
              <a:gd name="T115" fmla="*/ 2147483647 h 762"/>
              <a:gd name="T116" fmla="*/ 2147483647 w 588"/>
              <a:gd name="T117" fmla="*/ 2147483647 h 76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588"/>
              <a:gd name="T178" fmla="*/ 0 h 762"/>
              <a:gd name="T179" fmla="*/ 588 w 588"/>
              <a:gd name="T180" fmla="*/ 762 h 762"/>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588" h="762">
                <a:moveTo>
                  <a:pt x="14" y="655"/>
                </a:moveTo>
                <a:lnTo>
                  <a:pt x="16" y="659"/>
                </a:lnTo>
                <a:lnTo>
                  <a:pt x="19" y="660"/>
                </a:lnTo>
                <a:lnTo>
                  <a:pt x="25" y="669"/>
                </a:lnTo>
                <a:lnTo>
                  <a:pt x="29" y="671"/>
                </a:lnTo>
                <a:lnTo>
                  <a:pt x="39" y="680"/>
                </a:lnTo>
                <a:lnTo>
                  <a:pt x="46" y="689"/>
                </a:lnTo>
                <a:lnTo>
                  <a:pt x="48" y="707"/>
                </a:lnTo>
                <a:lnTo>
                  <a:pt x="50" y="717"/>
                </a:lnTo>
                <a:lnTo>
                  <a:pt x="47" y="727"/>
                </a:lnTo>
                <a:lnTo>
                  <a:pt x="33" y="735"/>
                </a:lnTo>
                <a:lnTo>
                  <a:pt x="39" y="742"/>
                </a:lnTo>
                <a:lnTo>
                  <a:pt x="47" y="746"/>
                </a:lnTo>
                <a:lnTo>
                  <a:pt x="55" y="757"/>
                </a:lnTo>
                <a:lnTo>
                  <a:pt x="64" y="753"/>
                </a:lnTo>
                <a:lnTo>
                  <a:pt x="79" y="751"/>
                </a:lnTo>
                <a:lnTo>
                  <a:pt x="85" y="761"/>
                </a:lnTo>
                <a:lnTo>
                  <a:pt x="93" y="762"/>
                </a:lnTo>
                <a:lnTo>
                  <a:pt x="102" y="749"/>
                </a:lnTo>
                <a:lnTo>
                  <a:pt x="106" y="735"/>
                </a:lnTo>
                <a:lnTo>
                  <a:pt x="110" y="722"/>
                </a:lnTo>
                <a:lnTo>
                  <a:pt x="116" y="707"/>
                </a:lnTo>
                <a:lnTo>
                  <a:pt x="122" y="696"/>
                </a:lnTo>
                <a:lnTo>
                  <a:pt x="134" y="680"/>
                </a:lnTo>
                <a:lnTo>
                  <a:pt x="139" y="669"/>
                </a:lnTo>
                <a:lnTo>
                  <a:pt x="140" y="656"/>
                </a:lnTo>
                <a:lnTo>
                  <a:pt x="131" y="644"/>
                </a:lnTo>
                <a:lnTo>
                  <a:pt x="130" y="631"/>
                </a:lnTo>
                <a:lnTo>
                  <a:pt x="139" y="619"/>
                </a:lnTo>
                <a:lnTo>
                  <a:pt x="150" y="613"/>
                </a:lnTo>
                <a:lnTo>
                  <a:pt x="173" y="616"/>
                </a:lnTo>
                <a:lnTo>
                  <a:pt x="189" y="610"/>
                </a:lnTo>
                <a:lnTo>
                  <a:pt x="199" y="609"/>
                </a:lnTo>
                <a:lnTo>
                  <a:pt x="208" y="608"/>
                </a:lnTo>
                <a:lnTo>
                  <a:pt x="221" y="599"/>
                </a:lnTo>
                <a:lnTo>
                  <a:pt x="235" y="605"/>
                </a:lnTo>
                <a:lnTo>
                  <a:pt x="242" y="616"/>
                </a:lnTo>
                <a:lnTo>
                  <a:pt x="256" y="616"/>
                </a:lnTo>
                <a:lnTo>
                  <a:pt x="270" y="612"/>
                </a:lnTo>
                <a:lnTo>
                  <a:pt x="290" y="622"/>
                </a:lnTo>
                <a:lnTo>
                  <a:pt x="305" y="630"/>
                </a:lnTo>
                <a:lnTo>
                  <a:pt x="316" y="627"/>
                </a:lnTo>
                <a:lnTo>
                  <a:pt x="328" y="619"/>
                </a:lnTo>
                <a:lnTo>
                  <a:pt x="335" y="616"/>
                </a:lnTo>
                <a:lnTo>
                  <a:pt x="344" y="613"/>
                </a:lnTo>
                <a:lnTo>
                  <a:pt x="357" y="599"/>
                </a:lnTo>
                <a:lnTo>
                  <a:pt x="360" y="591"/>
                </a:lnTo>
                <a:lnTo>
                  <a:pt x="366" y="576"/>
                </a:lnTo>
                <a:lnTo>
                  <a:pt x="371" y="568"/>
                </a:lnTo>
                <a:lnTo>
                  <a:pt x="378" y="558"/>
                </a:lnTo>
                <a:lnTo>
                  <a:pt x="384" y="554"/>
                </a:lnTo>
                <a:lnTo>
                  <a:pt x="394" y="554"/>
                </a:lnTo>
                <a:lnTo>
                  <a:pt x="404" y="551"/>
                </a:lnTo>
                <a:lnTo>
                  <a:pt x="412" y="559"/>
                </a:lnTo>
                <a:lnTo>
                  <a:pt x="407" y="579"/>
                </a:lnTo>
                <a:lnTo>
                  <a:pt x="401" y="588"/>
                </a:lnTo>
                <a:lnTo>
                  <a:pt x="398" y="601"/>
                </a:lnTo>
                <a:lnTo>
                  <a:pt x="404" y="610"/>
                </a:lnTo>
                <a:lnTo>
                  <a:pt x="412" y="624"/>
                </a:lnTo>
                <a:lnTo>
                  <a:pt x="420" y="631"/>
                </a:lnTo>
                <a:lnTo>
                  <a:pt x="427" y="641"/>
                </a:lnTo>
                <a:lnTo>
                  <a:pt x="436" y="642"/>
                </a:lnTo>
                <a:lnTo>
                  <a:pt x="444" y="645"/>
                </a:lnTo>
                <a:lnTo>
                  <a:pt x="461" y="626"/>
                </a:lnTo>
                <a:lnTo>
                  <a:pt x="475" y="623"/>
                </a:lnTo>
                <a:lnTo>
                  <a:pt x="491" y="606"/>
                </a:lnTo>
                <a:lnTo>
                  <a:pt x="493" y="593"/>
                </a:lnTo>
                <a:lnTo>
                  <a:pt x="494" y="576"/>
                </a:lnTo>
                <a:lnTo>
                  <a:pt x="504" y="561"/>
                </a:lnTo>
                <a:lnTo>
                  <a:pt x="519" y="537"/>
                </a:lnTo>
                <a:lnTo>
                  <a:pt x="550" y="508"/>
                </a:lnTo>
                <a:lnTo>
                  <a:pt x="554" y="482"/>
                </a:lnTo>
                <a:lnTo>
                  <a:pt x="549" y="467"/>
                </a:lnTo>
                <a:lnTo>
                  <a:pt x="541" y="438"/>
                </a:lnTo>
                <a:lnTo>
                  <a:pt x="558" y="427"/>
                </a:lnTo>
                <a:lnTo>
                  <a:pt x="574" y="409"/>
                </a:lnTo>
                <a:lnTo>
                  <a:pt x="578" y="392"/>
                </a:lnTo>
                <a:lnTo>
                  <a:pt x="588" y="376"/>
                </a:lnTo>
                <a:lnTo>
                  <a:pt x="587" y="360"/>
                </a:lnTo>
                <a:lnTo>
                  <a:pt x="577" y="352"/>
                </a:lnTo>
                <a:lnTo>
                  <a:pt x="563" y="345"/>
                </a:lnTo>
                <a:lnTo>
                  <a:pt x="560" y="327"/>
                </a:lnTo>
                <a:lnTo>
                  <a:pt x="550" y="302"/>
                </a:lnTo>
                <a:lnTo>
                  <a:pt x="545" y="283"/>
                </a:lnTo>
                <a:lnTo>
                  <a:pt x="545" y="264"/>
                </a:lnTo>
                <a:lnTo>
                  <a:pt x="546" y="222"/>
                </a:lnTo>
                <a:lnTo>
                  <a:pt x="538" y="200"/>
                </a:lnTo>
                <a:lnTo>
                  <a:pt x="545" y="186"/>
                </a:lnTo>
                <a:lnTo>
                  <a:pt x="556" y="160"/>
                </a:lnTo>
                <a:lnTo>
                  <a:pt x="569" y="148"/>
                </a:lnTo>
                <a:lnTo>
                  <a:pt x="587" y="141"/>
                </a:lnTo>
                <a:lnTo>
                  <a:pt x="587" y="132"/>
                </a:lnTo>
                <a:lnTo>
                  <a:pt x="586" y="124"/>
                </a:lnTo>
                <a:lnTo>
                  <a:pt x="584" y="116"/>
                </a:lnTo>
                <a:lnTo>
                  <a:pt x="579" y="101"/>
                </a:lnTo>
                <a:lnTo>
                  <a:pt x="576" y="87"/>
                </a:lnTo>
                <a:lnTo>
                  <a:pt x="573" y="72"/>
                </a:lnTo>
                <a:lnTo>
                  <a:pt x="569" y="59"/>
                </a:lnTo>
                <a:lnTo>
                  <a:pt x="568" y="48"/>
                </a:lnTo>
                <a:lnTo>
                  <a:pt x="565" y="34"/>
                </a:lnTo>
                <a:lnTo>
                  <a:pt x="564" y="25"/>
                </a:lnTo>
                <a:lnTo>
                  <a:pt x="564" y="14"/>
                </a:lnTo>
                <a:lnTo>
                  <a:pt x="561" y="0"/>
                </a:lnTo>
                <a:lnTo>
                  <a:pt x="553" y="8"/>
                </a:lnTo>
                <a:lnTo>
                  <a:pt x="540" y="20"/>
                </a:lnTo>
                <a:lnTo>
                  <a:pt x="535" y="29"/>
                </a:lnTo>
                <a:lnTo>
                  <a:pt x="524" y="34"/>
                </a:lnTo>
                <a:lnTo>
                  <a:pt x="513" y="41"/>
                </a:lnTo>
                <a:lnTo>
                  <a:pt x="501" y="47"/>
                </a:lnTo>
                <a:lnTo>
                  <a:pt x="493" y="47"/>
                </a:lnTo>
                <a:lnTo>
                  <a:pt x="482" y="50"/>
                </a:lnTo>
                <a:lnTo>
                  <a:pt x="473" y="56"/>
                </a:lnTo>
                <a:lnTo>
                  <a:pt x="466" y="62"/>
                </a:lnTo>
                <a:lnTo>
                  <a:pt x="461" y="69"/>
                </a:lnTo>
                <a:lnTo>
                  <a:pt x="455" y="74"/>
                </a:lnTo>
                <a:lnTo>
                  <a:pt x="450" y="81"/>
                </a:lnTo>
                <a:lnTo>
                  <a:pt x="445" y="91"/>
                </a:lnTo>
                <a:lnTo>
                  <a:pt x="440" y="98"/>
                </a:lnTo>
                <a:lnTo>
                  <a:pt x="424" y="119"/>
                </a:lnTo>
                <a:lnTo>
                  <a:pt x="411" y="130"/>
                </a:lnTo>
                <a:lnTo>
                  <a:pt x="385" y="141"/>
                </a:lnTo>
                <a:lnTo>
                  <a:pt x="373" y="146"/>
                </a:lnTo>
                <a:lnTo>
                  <a:pt x="362" y="152"/>
                </a:lnTo>
                <a:lnTo>
                  <a:pt x="347" y="163"/>
                </a:lnTo>
                <a:lnTo>
                  <a:pt x="339" y="170"/>
                </a:lnTo>
                <a:lnTo>
                  <a:pt x="328" y="179"/>
                </a:lnTo>
                <a:lnTo>
                  <a:pt x="318" y="190"/>
                </a:lnTo>
                <a:lnTo>
                  <a:pt x="310" y="204"/>
                </a:lnTo>
                <a:lnTo>
                  <a:pt x="310" y="213"/>
                </a:lnTo>
                <a:lnTo>
                  <a:pt x="320" y="217"/>
                </a:lnTo>
                <a:lnTo>
                  <a:pt x="319" y="231"/>
                </a:lnTo>
                <a:lnTo>
                  <a:pt x="311" y="235"/>
                </a:lnTo>
                <a:lnTo>
                  <a:pt x="286" y="239"/>
                </a:lnTo>
                <a:lnTo>
                  <a:pt x="281" y="225"/>
                </a:lnTo>
                <a:lnTo>
                  <a:pt x="274" y="214"/>
                </a:lnTo>
                <a:lnTo>
                  <a:pt x="267" y="226"/>
                </a:lnTo>
                <a:lnTo>
                  <a:pt x="252" y="254"/>
                </a:lnTo>
                <a:lnTo>
                  <a:pt x="251" y="265"/>
                </a:lnTo>
                <a:lnTo>
                  <a:pt x="251" y="275"/>
                </a:lnTo>
                <a:lnTo>
                  <a:pt x="244" y="293"/>
                </a:lnTo>
                <a:lnTo>
                  <a:pt x="236" y="298"/>
                </a:lnTo>
                <a:lnTo>
                  <a:pt x="236" y="307"/>
                </a:lnTo>
                <a:lnTo>
                  <a:pt x="228" y="315"/>
                </a:lnTo>
                <a:lnTo>
                  <a:pt x="222" y="326"/>
                </a:lnTo>
                <a:lnTo>
                  <a:pt x="218" y="342"/>
                </a:lnTo>
                <a:lnTo>
                  <a:pt x="214" y="355"/>
                </a:lnTo>
                <a:lnTo>
                  <a:pt x="208" y="367"/>
                </a:lnTo>
                <a:lnTo>
                  <a:pt x="204" y="378"/>
                </a:lnTo>
                <a:lnTo>
                  <a:pt x="204" y="423"/>
                </a:lnTo>
                <a:lnTo>
                  <a:pt x="204" y="445"/>
                </a:lnTo>
                <a:lnTo>
                  <a:pt x="203" y="461"/>
                </a:lnTo>
                <a:lnTo>
                  <a:pt x="201" y="478"/>
                </a:lnTo>
                <a:lnTo>
                  <a:pt x="196" y="479"/>
                </a:lnTo>
                <a:lnTo>
                  <a:pt x="192" y="492"/>
                </a:lnTo>
                <a:lnTo>
                  <a:pt x="185" y="494"/>
                </a:lnTo>
                <a:lnTo>
                  <a:pt x="172" y="500"/>
                </a:lnTo>
                <a:lnTo>
                  <a:pt x="159" y="507"/>
                </a:lnTo>
                <a:lnTo>
                  <a:pt x="152" y="511"/>
                </a:lnTo>
                <a:lnTo>
                  <a:pt x="140" y="504"/>
                </a:lnTo>
                <a:lnTo>
                  <a:pt x="130" y="490"/>
                </a:lnTo>
                <a:lnTo>
                  <a:pt x="116" y="481"/>
                </a:lnTo>
                <a:lnTo>
                  <a:pt x="107" y="494"/>
                </a:lnTo>
                <a:lnTo>
                  <a:pt x="99" y="505"/>
                </a:lnTo>
                <a:lnTo>
                  <a:pt x="89" y="519"/>
                </a:lnTo>
                <a:lnTo>
                  <a:pt x="85" y="532"/>
                </a:lnTo>
                <a:lnTo>
                  <a:pt x="79" y="539"/>
                </a:lnTo>
                <a:lnTo>
                  <a:pt x="72" y="551"/>
                </a:lnTo>
                <a:lnTo>
                  <a:pt x="60" y="570"/>
                </a:lnTo>
                <a:lnTo>
                  <a:pt x="52" y="580"/>
                </a:lnTo>
                <a:lnTo>
                  <a:pt x="42" y="588"/>
                </a:lnTo>
                <a:lnTo>
                  <a:pt x="30" y="597"/>
                </a:lnTo>
                <a:lnTo>
                  <a:pt x="21" y="605"/>
                </a:lnTo>
                <a:lnTo>
                  <a:pt x="14" y="612"/>
                </a:lnTo>
                <a:lnTo>
                  <a:pt x="5" y="622"/>
                </a:lnTo>
                <a:lnTo>
                  <a:pt x="0" y="630"/>
                </a:lnTo>
                <a:lnTo>
                  <a:pt x="0" y="640"/>
                </a:lnTo>
                <a:lnTo>
                  <a:pt x="14" y="655"/>
                </a:lnTo>
                <a:close/>
              </a:path>
            </a:pathLst>
          </a:custGeom>
          <a:solidFill>
            <a:srgbClr val="FFFF00"/>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29" name="Freeform 82"/>
          <p:cNvSpPr>
            <a:spLocks/>
          </p:cNvSpPr>
          <p:nvPr/>
        </p:nvSpPr>
        <p:spPr bwMode="auto">
          <a:xfrm>
            <a:off x="6054335" y="2272412"/>
            <a:ext cx="2381" cy="4001"/>
          </a:xfrm>
          <a:custGeom>
            <a:avLst/>
            <a:gdLst>
              <a:gd name="T0" fmla="*/ 2147483647 w 6"/>
              <a:gd name="T1" fmla="*/ 2147483647 h 9"/>
              <a:gd name="T2" fmla="*/ 2147483647 w 6"/>
              <a:gd name="T3" fmla="*/ 2147483647 h 9"/>
              <a:gd name="T4" fmla="*/ 0 w 6"/>
              <a:gd name="T5" fmla="*/ 0 h 9"/>
              <a:gd name="T6" fmla="*/ 2147483647 w 6"/>
              <a:gd name="T7" fmla="*/ 2147483647 h 9"/>
              <a:gd name="T8" fmla="*/ 0 60000 65536"/>
              <a:gd name="T9" fmla="*/ 0 60000 65536"/>
              <a:gd name="T10" fmla="*/ 0 60000 65536"/>
              <a:gd name="T11" fmla="*/ 0 60000 65536"/>
              <a:gd name="T12" fmla="*/ 0 w 6"/>
              <a:gd name="T13" fmla="*/ 0 h 9"/>
              <a:gd name="T14" fmla="*/ 6 w 6"/>
              <a:gd name="T15" fmla="*/ 9 h 9"/>
            </a:gdLst>
            <a:ahLst/>
            <a:cxnLst>
              <a:cxn ang="T8">
                <a:pos x="T0" y="T1"/>
              </a:cxn>
              <a:cxn ang="T9">
                <a:pos x="T2" y="T3"/>
              </a:cxn>
              <a:cxn ang="T10">
                <a:pos x="T4" y="T5"/>
              </a:cxn>
              <a:cxn ang="T11">
                <a:pos x="T6" y="T7"/>
              </a:cxn>
            </a:cxnLst>
            <a:rect l="T12" t="T13" r="T14" b="T15"/>
            <a:pathLst>
              <a:path w="6" h="9">
                <a:moveTo>
                  <a:pt x="6" y="9"/>
                </a:moveTo>
                <a:lnTo>
                  <a:pt x="4" y="6"/>
                </a:lnTo>
                <a:lnTo>
                  <a:pt x="0" y="0"/>
                </a:lnTo>
                <a:lnTo>
                  <a:pt x="6" y="9"/>
                </a:lnTo>
                <a:close/>
              </a:path>
            </a:pathLst>
          </a:custGeom>
          <a:solidFill>
            <a:srgbClr val="9BFF9B"/>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30" name="Freeform 83"/>
          <p:cNvSpPr>
            <a:spLocks/>
          </p:cNvSpPr>
          <p:nvPr/>
        </p:nvSpPr>
        <p:spPr bwMode="auto">
          <a:xfrm>
            <a:off x="6053143" y="2269746"/>
            <a:ext cx="1191" cy="2667"/>
          </a:xfrm>
          <a:custGeom>
            <a:avLst/>
            <a:gdLst>
              <a:gd name="T0" fmla="*/ 0 w 5"/>
              <a:gd name="T1" fmla="*/ 0 h 5"/>
              <a:gd name="T2" fmla="*/ 2147483647 w 5"/>
              <a:gd name="T3" fmla="*/ 2147483647 h 5"/>
              <a:gd name="T4" fmla="*/ 2147483647 w 5"/>
              <a:gd name="T5" fmla="*/ 2147483647 h 5"/>
              <a:gd name="T6" fmla="*/ 0 w 5"/>
              <a:gd name="T7" fmla="*/ 0 h 5"/>
              <a:gd name="T8" fmla="*/ 0 60000 65536"/>
              <a:gd name="T9" fmla="*/ 0 60000 65536"/>
              <a:gd name="T10" fmla="*/ 0 60000 65536"/>
              <a:gd name="T11" fmla="*/ 0 60000 65536"/>
              <a:gd name="T12" fmla="*/ 0 w 5"/>
              <a:gd name="T13" fmla="*/ 0 h 5"/>
              <a:gd name="T14" fmla="*/ 5 w 5"/>
              <a:gd name="T15" fmla="*/ 5 h 5"/>
            </a:gdLst>
            <a:ahLst/>
            <a:cxnLst>
              <a:cxn ang="T8">
                <a:pos x="T0" y="T1"/>
              </a:cxn>
              <a:cxn ang="T9">
                <a:pos x="T2" y="T3"/>
              </a:cxn>
              <a:cxn ang="T10">
                <a:pos x="T4" y="T5"/>
              </a:cxn>
              <a:cxn ang="T11">
                <a:pos x="T6" y="T7"/>
              </a:cxn>
            </a:cxnLst>
            <a:rect l="T12" t="T13" r="T14" b="T15"/>
            <a:pathLst>
              <a:path w="5" h="5">
                <a:moveTo>
                  <a:pt x="0" y="0"/>
                </a:moveTo>
                <a:lnTo>
                  <a:pt x="2" y="4"/>
                </a:lnTo>
                <a:lnTo>
                  <a:pt x="5" y="5"/>
                </a:lnTo>
                <a:lnTo>
                  <a:pt x="0" y="0"/>
                </a:lnTo>
                <a:close/>
              </a:path>
            </a:pathLst>
          </a:custGeom>
          <a:solidFill>
            <a:srgbClr val="9BFF9B"/>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31" name="Freeform 84"/>
          <p:cNvSpPr>
            <a:spLocks/>
          </p:cNvSpPr>
          <p:nvPr/>
        </p:nvSpPr>
        <p:spPr bwMode="auto">
          <a:xfrm>
            <a:off x="6045995" y="2263078"/>
            <a:ext cx="7144" cy="6667"/>
          </a:xfrm>
          <a:custGeom>
            <a:avLst/>
            <a:gdLst>
              <a:gd name="T0" fmla="*/ 0 w 14"/>
              <a:gd name="T1" fmla="*/ 0 h 15"/>
              <a:gd name="T2" fmla="*/ 2147483647 w 14"/>
              <a:gd name="T3" fmla="*/ 2147483647 h 15"/>
              <a:gd name="T4" fmla="*/ 2147483647 w 14"/>
              <a:gd name="T5" fmla="*/ 2147483647 h 15"/>
              <a:gd name="T6" fmla="*/ 0 w 14"/>
              <a:gd name="T7" fmla="*/ 0 h 15"/>
              <a:gd name="T8" fmla="*/ 0 60000 65536"/>
              <a:gd name="T9" fmla="*/ 0 60000 65536"/>
              <a:gd name="T10" fmla="*/ 0 60000 65536"/>
              <a:gd name="T11" fmla="*/ 0 60000 65536"/>
              <a:gd name="T12" fmla="*/ 0 w 14"/>
              <a:gd name="T13" fmla="*/ 0 h 15"/>
              <a:gd name="T14" fmla="*/ 14 w 14"/>
              <a:gd name="T15" fmla="*/ 15 h 15"/>
            </a:gdLst>
            <a:ahLst/>
            <a:cxnLst>
              <a:cxn ang="T8">
                <a:pos x="T0" y="T1"/>
              </a:cxn>
              <a:cxn ang="T9">
                <a:pos x="T2" y="T3"/>
              </a:cxn>
              <a:cxn ang="T10">
                <a:pos x="T4" y="T5"/>
              </a:cxn>
              <a:cxn ang="T11">
                <a:pos x="T6" y="T7"/>
              </a:cxn>
            </a:cxnLst>
            <a:rect l="T12" t="T13" r="T14" b="T15"/>
            <a:pathLst>
              <a:path w="14" h="15">
                <a:moveTo>
                  <a:pt x="0" y="0"/>
                </a:moveTo>
                <a:lnTo>
                  <a:pt x="6" y="8"/>
                </a:lnTo>
                <a:lnTo>
                  <a:pt x="14" y="15"/>
                </a:lnTo>
                <a:lnTo>
                  <a:pt x="0" y="0"/>
                </a:lnTo>
                <a:close/>
              </a:path>
            </a:pathLst>
          </a:custGeom>
          <a:solidFill>
            <a:srgbClr val="9BFF9B"/>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32" name="Freeform 85"/>
          <p:cNvSpPr>
            <a:spLocks/>
          </p:cNvSpPr>
          <p:nvPr/>
        </p:nvSpPr>
        <p:spPr bwMode="auto">
          <a:xfrm>
            <a:off x="5549509" y="2184395"/>
            <a:ext cx="428625" cy="182700"/>
          </a:xfrm>
          <a:custGeom>
            <a:avLst/>
            <a:gdLst>
              <a:gd name="T0" fmla="*/ 2147483647 w 1006"/>
              <a:gd name="T1" fmla="*/ 2147483647 h 409"/>
              <a:gd name="T2" fmla="*/ 2147483647 w 1006"/>
              <a:gd name="T3" fmla="*/ 2147483647 h 409"/>
              <a:gd name="T4" fmla="*/ 2147483647 w 1006"/>
              <a:gd name="T5" fmla="*/ 2147483647 h 409"/>
              <a:gd name="T6" fmla="*/ 2147483647 w 1006"/>
              <a:gd name="T7" fmla="*/ 2147483647 h 409"/>
              <a:gd name="T8" fmla="*/ 2147483647 w 1006"/>
              <a:gd name="T9" fmla="*/ 2147483647 h 409"/>
              <a:gd name="T10" fmla="*/ 2147483647 w 1006"/>
              <a:gd name="T11" fmla="*/ 2147483647 h 409"/>
              <a:gd name="T12" fmla="*/ 2147483647 w 1006"/>
              <a:gd name="T13" fmla="*/ 2147483647 h 409"/>
              <a:gd name="T14" fmla="*/ 2147483647 w 1006"/>
              <a:gd name="T15" fmla="*/ 2147483647 h 409"/>
              <a:gd name="T16" fmla="*/ 2147483647 w 1006"/>
              <a:gd name="T17" fmla="*/ 2147483647 h 409"/>
              <a:gd name="T18" fmla="*/ 2147483647 w 1006"/>
              <a:gd name="T19" fmla="*/ 2147483647 h 409"/>
              <a:gd name="T20" fmla="*/ 2147483647 w 1006"/>
              <a:gd name="T21" fmla="*/ 2147483647 h 409"/>
              <a:gd name="T22" fmla="*/ 0 w 1006"/>
              <a:gd name="T23" fmla="*/ 2147483647 h 409"/>
              <a:gd name="T24" fmla="*/ 2147483647 w 1006"/>
              <a:gd name="T25" fmla="*/ 2147483647 h 409"/>
              <a:gd name="T26" fmla="*/ 2147483647 w 1006"/>
              <a:gd name="T27" fmla="*/ 2147483647 h 409"/>
              <a:gd name="T28" fmla="*/ 2147483647 w 1006"/>
              <a:gd name="T29" fmla="*/ 2147483647 h 409"/>
              <a:gd name="T30" fmla="*/ 2147483647 w 1006"/>
              <a:gd name="T31" fmla="*/ 2147483647 h 409"/>
              <a:gd name="T32" fmla="*/ 2147483647 w 1006"/>
              <a:gd name="T33" fmla="*/ 2147483647 h 409"/>
              <a:gd name="T34" fmla="*/ 2147483647 w 1006"/>
              <a:gd name="T35" fmla="*/ 2147483647 h 409"/>
              <a:gd name="T36" fmla="*/ 2147483647 w 1006"/>
              <a:gd name="T37" fmla="*/ 2147483647 h 409"/>
              <a:gd name="T38" fmla="*/ 2147483647 w 1006"/>
              <a:gd name="T39" fmla="*/ 2147483647 h 409"/>
              <a:gd name="T40" fmla="*/ 2147483647 w 1006"/>
              <a:gd name="T41" fmla="*/ 2147483647 h 409"/>
              <a:gd name="T42" fmla="*/ 2147483647 w 1006"/>
              <a:gd name="T43" fmla="*/ 2147483647 h 409"/>
              <a:gd name="T44" fmla="*/ 2147483647 w 1006"/>
              <a:gd name="T45" fmla="*/ 2147483647 h 409"/>
              <a:gd name="T46" fmla="*/ 2147483647 w 1006"/>
              <a:gd name="T47" fmla="*/ 2147483647 h 409"/>
              <a:gd name="T48" fmla="*/ 2147483647 w 1006"/>
              <a:gd name="T49" fmla="*/ 2147483647 h 409"/>
              <a:gd name="T50" fmla="*/ 2147483647 w 1006"/>
              <a:gd name="T51" fmla="*/ 2147483647 h 409"/>
              <a:gd name="T52" fmla="*/ 2147483647 w 1006"/>
              <a:gd name="T53" fmla="*/ 2147483647 h 409"/>
              <a:gd name="T54" fmla="*/ 2147483647 w 1006"/>
              <a:gd name="T55" fmla="*/ 2147483647 h 409"/>
              <a:gd name="T56" fmla="*/ 2147483647 w 1006"/>
              <a:gd name="T57" fmla="*/ 2147483647 h 409"/>
              <a:gd name="T58" fmla="*/ 2147483647 w 1006"/>
              <a:gd name="T59" fmla="*/ 2147483647 h 409"/>
              <a:gd name="T60" fmla="*/ 2147483647 w 1006"/>
              <a:gd name="T61" fmla="*/ 2147483647 h 409"/>
              <a:gd name="T62" fmla="*/ 2147483647 w 1006"/>
              <a:gd name="T63" fmla="*/ 2147483647 h 409"/>
              <a:gd name="T64" fmla="*/ 2147483647 w 1006"/>
              <a:gd name="T65" fmla="*/ 2147483647 h 409"/>
              <a:gd name="T66" fmla="*/ 2147483647 w 1006"/>
              <a:gd name="T67" fmla="*/ 2147483647 h 409"/>
              <a:gd name="T68" fmla="*/ 2147483647 w 1006"/>
              <a:gd name="T69" fmla="*/ 2147483647 h 409"/>
              <a:gd name="T70" fmla="*/ 2147483647 w 1006"/>
              <a:gd name="T71" fmla="*/ 2147483647 h 409"/>
              <a:gd name="T72" fmla="*/ 2147483647 w 1006"/>
              <a:gd name="T73" fmla="*/ 2147483647 h 409"/>
              <a:gd name="T74" fmla="*/ 2147483647 w 1006"/>
              <a:gd name="T75" fmla="*/ 0 h 409"/>
              <a:gd name="T76" fmla="*/ 2147483647 w 1006"/>
              <a:gd name="T77" fmla="*/ 2147483647 h 409"/>
              <a:gd name="T78" fmla="*/ 2147483647 w 1006"/>
              <a:gd name="T79" fmla="*/ 2147483647 h 409"/>
              <a:gd name="T80" fmla="*/ 2147483647 w 1006"/>
              <a:gd name="T81" fmla="*/ 2147483647 h 409"/>
              <a:gd name="T82" fmla="*/ 2147483647 w 1006"/>
              <a:gd name="T83" fmla="*/ 2147483647 h 409"/>
              <a:gd name="T84" fmla="*/ 2147483647 w 1006"/>
              <a:gd name="T85" fmla="*/ 2147483647 h 409"/>
              <a:gd name="T86" fmla="*/ 2147483647 w 1006"/>
              <a:gd name="T87" fmla="*/ 2147483647 h 409"/>
              <a:gd name="T88" fmla="*/ 2147483647 w 1006"/>
              <a:gd name="T89" fmla="*/ 2147483647 h 409"/>
              <a:gd name="T90" fmla="*/ 2147483647 w 1006"/>
              <a:gd name="T91" fmla="*/ 2147483647 h 409"/>
              <a:gd name="T92" fmla="*/ 2147483647 w 1006"/>
              <a:gd name="T93" fmla="*/ 2147483647 h 409"/>
              <a:gd name="T94" fmla="*/ 2147483647 w 1006"/>
              <a:gd name="T95" fmla="*/ 2147483647 h 409"/>
              <a:gd name="T96" fmla="*/ 2147483647 w 1006"/>
              <a:gd name="T97" fmla="*/ 2147483647 h 409"/>
              <a:gd name="T98" fmla="*/ 2147483647 w 1006"/>
              <a:gd name="T99" fmla="*/ 2147483647 h 409"/>
              <a:gd name="T100" fmla="*/ 2147483647 w 1006"/>
              <a:gd name="T101" fmla="*/ 2147483647 h 409"/>
              <a:gd name="T102" fmla="*/ 2147483647 w 1006"/>
              <a:gd name="T103" fmla="*/ 2147483647 h 409"/>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006"/>
              <a:gd name="T157" fmla="*/ 0 h 409"/>
              <a:gd name="T158" fmla="*/ 1006 w 1006"/>
              <a:gd name="T159" fmla="*/ 409 h 409"/>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006" h="409">
                <a:moveTo>
                  <a:pt x="869" y="409"/>
                </a:moveTo>
                <a:lnTo>
                  <a:pt x="854" y="399"/>
                </a:lnTo>
                <a:lnTo>
                  <a:pt x="835" y="385"/>
                </a:lnTo>
                <a:lnTo>
                  <a:pt x="823" y="375"/>
                </a:lnTo>
                <a:lnTo>
                  <a:pt x="812" y="370"/>
                </a:lnTo>
                <a:lnTo>
                  <a:pt x="794" y="359"/>
                </a:lnTo>
                <a:lnTo>
                  <a:pt x="783" y="351"/>
                </a:lnTo>
                <a:lnTo>
                  <a:pt x="761" y="341"/>
                </a:lnTo>
                <a:lnTo>
                  <a:pt x="749" y="338"/>
                </a:lnTo>
                <a:lnTo>
                  <a:pt x="710" y="338"/>
                </a:lnTo>
                <a:lnTo>
                  <a:pt x="695" y="340"/>
                </a:lnTo>
                <a:lnTo>
                  <a:pt x="673" y="345"/>
                </a:lnTo>
                <a:lnTo>
                  <a:pt x="649" y="351"/>
                </a:lnTo>
                <a:lnTo>
                  <a:pt x="637" y="355"/>
                </a:lnTo>
                <a:lnTo>
                  <a:pt x="612" y="366"/>
                </a:lnTo>
                <a:lnTo>
                  <a:pt x="597" y="359"/>
                </a:lnTo>
                <a:lnTo>
                  <a:pt x="580" y="356"/>
                </a:lnTo>
                <a:lnTo>
                  <a:pt x="565" y="362"/>
                </a:lnTo>
                <a:lnTo>
                  <a:pt x="542" y="356"/>
                </a:lnTo>
                <a:lnTo>
                  <a:pt x="519" y="353"/>
                </a:lnTo>
                <a:lnTo>
                  <a:pt x="496" y="358"/>
                </a:lnTo>
                <a:lnTo>
                  <a:pt x="482" y="356"/>
                </a:lnTo>
                <a:lnTo>
                  <a:pt x="465" y="355"/>
                </a:lnTo>
                <a:lnTo>
                  <a:pt x="447" y="358"/>
                </a:lnTo>
                <a:lnTo>
                  <a:pt x="432" y="360"/>
                </a:lnTo>
                <a:lnTo>
                  <a:pt x="403" y="371"/>
                </a:lnTo>
                <a:lnTo>
                  <a:pt x="373" y="380"/>
                </a:lnTo>
                <a:lnTo>
                  <a:pt x="351" y="384"/>
                </a:lnTo>
                <a:lnTo>
                  <a:pt x="323" y="381"/>
                </a:lnTo>
                <a:lnTo>
                  <a:pt x="299" y="387"/>
                </a:lnTo>
                <a:lnTo>
                  <a:pt x="281" y="384"/>
                </a:lnTo>
                <a:lnTo>
                  <a:pt x="251" y="387"/>
                </a:lnTo>
                <a:lnTo>
                  <a:pt x="237" y="388"/>
                </a:lnTo>
                <a:lnTo>
                  <a:pt x="224" y="395"/>
                </a:lnTo>
                <a:lnTo>
                  <a:pt x="206" y="399"/>
                </a:lnTo>
                <a:lnTo>
                  <a:pt x="193" y="400"/>
                </a:lnTo>
                <a:lnTo>
                  <a:pt x="173" y="400"/>
                </a:lnTo>
                <a:lnTo>
                  <a:pt x="151" y="391"/>
                </a:lnTo>
                <a:lnTo>
                  <a:pt x="133" y="384"/>
                </a:lnTo>
                <a:lnTo>
                  <a:pt x="117" y="382"/>
                </a:lnTo>
                <a:lnTo>
                  <a:pt x="85" y="367"/>
                </a:lnTo>
                <a:lnTo>
                  <a:pt x="71" y="360"/>
                </a:lnTo>
                <a:lnTo>
                  <a:pt x="57" y="362"/>
                </a:lnTo>
                <a:lnTo>
                  <a:pt x="39" y="359"/>
                </a:lnTo>
                <a:lnTo>
                  <a:pt x="22" y="358"/>
                </a:lnTo>
                <a:lnTo>
                  <a:pt x="7" y="356"/>
                </a:lnTo>
                <a:lnTo>
                  <a:pt x="5" y="340"/>
                </a:lnTo>
                <a:lnTo>
                  <a:pt x="0" y="327"/>
                </a:lnTo>
                <a:lnTo>
                  <a:pt x="0" y="299"/>
                </a:lnTo>
                <a:lnTo>
                  <a:pt x="3" y="279"/>
                </a:lnTo>
                <a:lnTo>
                  <a:pt x="16" y="283"/>
                </a:lnTo>
                <a:lnTo>
                  <a:pt x="30" y="275"/>
                </a:lnTo>
                <a:lnTo>
                  <a:pt x="44" y="266"/>
                </a:lnTo>
                <a:lnTo>
                  <a:pt x="42" y="253"/>
                </a:lnTo>
                <a:lnTo>
                  <a:pt x="50" y="248"/>
                </a:lnTo>
                <a:lnTo>
                  <a:pt x="60" y="244"/>
                </a:lnTo>
                <a:lnTo>
                  <a:pt x="73" y="236"/>
                </a:lnTo>
                <a:lnTo>
                  <a:pt x="76" y="229"/>
                </a:lnTo>
                <a:lnTo>
                  <a:pt x="73" y="219"/>
                </a:lnTo>
                <a:lnTo>
                  <a:pt x="64" y="206"/>
                </a:lnTo>
                <a:lnTo>
                  <a:pt x="50" y="200"/>
                </a:lnTo>
                <a:lnTo>
                  <a:pt x="39" y="190"/>
                </a:lnTo>
                <a:lnTo>
                  <a:pt x="45" y="177"/>
                </a:lnTo>
                <a:lnTo>
                  <a:pt x="50" y="167"/>
                </a:lnTo>
                <a:lnTo>
                  <a:pt x="57" y="157"/>
                </a:lnTo>
                <a:lnTo>
                  <a:pt x="64" y="143"/>
                </a:lnTo>
                <a:lnTo>
                  <a:pt x="68" y="130"/>
                </a:lnTo>
                <a:lnTo>
                  <a:pt x="65" y="118"/>
                </a:lnTo>
                <a:lnTo>
                  <a:pt x="74" y="106"/>
                </a:lnTo>
                <a:lnTo>
                  <a:pt x="81" y="96"/>
                </a:lnTo>
                <a:lnTo>
                  <a:pt x="90" y="88"/>
                </a:lnTo>
                <a:lnTo>
                  <a:pt x="104" y="81"/>
                </a:lnTo>
                <a:lnTo>
                  <a:pt x="114" y="92"/>
                </a:lnTo>
                <a:lnTo>
                  <a:pt x="123" y="94"/>
                </a:lnTo>
                <a:lnTo>
                  <a:pt x="134" y="94"/>
                </a:lnTo>
                <a:lnTo>
                  <a:pt x="145" y="87"/>
                </a:lnTo>
                <a:lnTo>
                  <a:pt x="156" y="81"/>
                </a:lnTo>
                <a:lnTo>
                  <a:pt x="166" y="77"/>
                </a:lnTo>
                <a:lnTo>
                  <a:pt x="173" y="71"/>
                </a:lnTo>
                <a:lnTo>
                  <a:pt x="182" y="65"/>
                </a:lnTo>
                <a:lnTo>
                  <a:pt x="191" y="60"/>
                </a:lnTo>
                <a:lnTo>
                  <a:pt x="208" y="58"/>
                </a:lnTo>
                <a:lnTo>
                  <a:pt x="216" y="69"/>
                </a:lnTo>
                <a:lnTo>
                  <a:pt x="224" y="70"/>
                </a:lnTo>
                <a:lnTo>
                  <a:pt x="230" y="78"/>
                </a:lnTo>
                <a:lnTo>
                  <a:pt x="239" y="91"/>
                </a:lnTo>
                <a:lnTo>
                  <a:pt x="248" y="89"/>
                </a:lnTo>
                <a:lnTo>
                  <a:pt x="260" y="88"/>
                </a:lnTo>
                <a:lnTo>
                  <a:pt x="263" y="102"/>
                </a:lnTo>
                <a:lnTo>
                  <a:pt x="272" y="105"/>
                </a:lnTo>
                <a:lnTo>
                  <a:pt x="280" y="101"/>
                </a:lnTo>
                <a:lnTo>
                  <a:pt x="289" y="89"/>
                </a:lnTo>
                <a:lnTo>
                  <a:pt x="289" y="80"/>
                </a:lnTo>
                <a:lnTo>
                  <a:pt x="297" y="71"/>
                </a:lnTo>
                <a:lnTo>
                  <a:pt x="307" y="77"/>
                </a:lnTo>
                <a:lnTo>
                  <a:pt x="309" y="87"/>
                </a:lnTo>
                <a:lnTo>
                  <a:pt x="321" y="92"/>
                </a:lnTo>
                <a:lnTo>
                  <a:pt x="331" y="87"/>
                </a:lnTo>
                <a:lnTo>
                  <a:pt x="343" y="91"/>
                </a:lnTo>
                <a:lnTo>
                  <a:pt x="357" y="91"/>
                </a:lnTo>
                <a:lnTo>
                  <a:pt x="365" y="88"/>
                </a:lnTo>
                <a:lnTo>
                  <a:pt x="376" y="91"/>
                </a:lnTo>
                <a:lnTo>
                  <a:pt x="388" y="89"/>
                </a:lnTo>
                <a:lnTo>
                  <a:pt x="404" y="96"/>
                </a:lnTo>
                <a:lnTo>
                  <a:pt x="411" y="110"/>
                </a:lnTo>
                <a:lnTo>
                  <a:pt x="418" y="116"/>
                </a:lnTo>
                <a:lnTo>
                  <a:pt x="427" y="117"/>
                </a:lnTo>
                <a:lnTo>
                  <a:pt x="436" y="113"/>
                </a:lnTo>
                <a:lnTo>
                  <a:pt x="443" y="109"/>
                </a:lnTo>
                <a:lnTo>
                  <a:pt x="451" y="101"/>
                </a:lnTo>
                <a:lnTo>
                  <a:pt x="457" y="112"/>
                </a:lnTo>
                <a:lnTo>
                  <a:pt x="461" y="125"/>
                </a:lnTo>
                <a:lnTo>
                  <a:pt x="457" y="141"/>
                </a:lnTo>
                <a:lnTo>
                  <a:pt x="461" y="150"/>
                </a:lnTo>
                <a:lnTo>
                  <a:pt x="473" y="156"/>
                </a:lnTo>
                <a:lnTo>
                  <a:pt x="486" y="146"/>
                </a:lnTo>
                <a:lnTo>
                  <a:pt x="487" y="138"/>
                </a:lnTo>
                <a:lnTo>
                  <a:pt x="489" y="121"/>
                </a:lnTo>
                <a:lnTo>
                  <a:pt x="489" y="109"/>
                </a:lnTo>
                <a:lnTo>
                  <a:pt x="501" y="106"/>
                </a:lnTo>
                <a:lnTo>
                  <a:pt x="512" y="102"/>
                </a:lnTo>
                <a:lnTo>
                  <a:pt x="523" y="101"/>
                </a:lnTo>
                <a:lnTo>
                  <a:pt x="538" y="107"/>
                </a:lnTo>
                <a:lnTo>
                  <a:pt x="548" y="110"/>
                </a:lnTo>
                <a:lnTo>
                  <a:pt x="556" y="107"/>
                </a:lnTo>
                <a:lnTo>
                  <a:pt x="563" y="101"/>
                </a:lnTo>
                <a:lnTo>
                  <a:pt x="566" y="85"/>
                </a:lnTo>
                <a:lnTo>
                  <a:pt x="565" y="76"/>
                </a:lnTo>
                <a:lnTo>
                  <a:pt x="563" y="66"/>
                </a:lnTo>
                <a:lnTo>
                  <a:pt x="576" y="55"/>
                </a:lnTo>
                <a:lnTo>
                  <a:pt x="594" y="62"/>
                </a:lnTo>
                <a:lnTo>
                  <a:pt x="604" y="69"/>
                </a:lnTo>
                <a:lnTo>
                  <a:pt x="614" y="69"/>
                </a:lnTo>
                <a:lnTo>
                  <a:pt x="626" y="56"/>
                </a:lnTo>
                <a:lnTo>
                  <a:pt x="622" y="44"/>
                </a:lnTo>
                <a:lnTo>
                  <a:pt x="617" y="33"/>
                </a:lnTo>
                <a:lnTo>
                  <a:pt x="616" y="23"/>
                </a:lnTo>
                <a:lnTo>
                  <a:pt x="625" y="16"/>
                </a:lnTo>
                <a:lnTo>
                  <a:pt x="632" y="8"/>
                </a:lnTo>
                <a:lnTo>
                  <a:pt x="648" y="4"/>
                </a:lnTo>
                <a:lnTo>
                  <a:pt x="659" y="4"/>
                </a:lnTo>
                <a:lnTo>
                  <a:pt x="664" y="9"/>
                </a:lnTo>
                <a:lnTo>
                  <a:pt x="671" y="16"/>
                </a:lnTo>
                <a:lnTo>
                  <a:pt x="678" y="20"/>
                </a:lnTo>
                <a:lnTo>
                  <a:pt x="694" y="23"/>
                </a:lnTo>
                <a:lnTo>
                  <a:pt x="711" y="19"/>
                </a:lnTo>
                <a:lnTo>
                  <a:pt x="719" y="16"/>
                </a:lnTo>
                <a:lnTo>
                  <a:pt x="732" y="12"/>
                </a:lnTo>
                <a:lnTo>
                  <a:pt x="740" y="9"/>
                </a:lnTo>
                <a:lnTo>
                  <a:pt x="750" y="8"/>
                </a:lnTo>
                <a:lnTo>
                  <a:pt x="757" y="4"/>
                </a:lnTo>
                <a:lnTo>
                  <a:pt x="773" y="0"/>
                </a:lnTo>
                <a:lnTo>
                  <a:pt x="789" y="0"/>
                </a:lnTo>
                <a:lnTo>
                  <a:pt x="793" y="9"/>
                </a:lnTo>
                <a:lnTo>
                  <a:pt x="789" y="18"/>
                </a:lnTo>
                <a:lnTo>
                  <a:pt x="780" y="26"/>
                </a:lnTo>
                <a:lnTo>
                  <a:pt x="770" y="40"/>
                </a:lnTo>
                <a:lnTo>
                  <a:pt x="778" y="49"/>
                </a:lnTo>
                <a:lnTo>
                  <a:pt x="778" y="59"/>
                </a:lnTo>
                <a:lnTo>
                  <a:pt x="774" y="66"/>
                </a:lnTo>
                <a:lnTo>
                  <a:pt x="774" y="91"/>
                </a:lnTo>
                <a:lnTo>
                  <a:pt x="771" y="99"/>
                </a:lnTo>
                <a:lnTo>
                  <a:pt x="770" y="112"/>
                </a:lnTo>
                <a:lnTo>
                  <a:pt x="770" y="125"/>
                </a:lnTo>
                <a:lnTo>
                  <a:pt x="771" y="136"/>
                </a:lnTo>
                <a:lnTo>
                  <a:pt x="770" y="146"/>
                </a:lnTo>
                <a:lnTo>
                  <a:pt x="774" y="152"/>
                </a:lnTo>
                <a:lnTo>
                  <a:pt x="786" y="154"/>
                </a:lnTo>
                <a:lnTo>
                  <a:pt x="797" y="145"/>
                </a:lnTo>
                <a:lnTo>
                  <a:pt x="810" y="136"/>
                </a:lnTo>
                <a:lnTo>
                  <a:pt x="820" y="132"/>
                </a:lnTo>
                <a:lnTo>
                  <a:pt x="828" y="130"/>
                </a:lnTo>
                <a:lnTo>
                  <a:pt x="838" y="125"/>
                </a:lnTo>
                <a:lnTo>
                  <a:pt x="854" y="125"/>
                </a:lnTo>
                <a:lnTo>
                  <a:pt x="871" y="134"/>
                </a:lnTo>
                <a:lnTo>
                  <a:pt x="884" y="142"/>
                </a:lnTo>
                <a:lnTo>
                  <a:pt x="893" y="153"/>
                </a:lnTo>
                <a:lnTo>
                  <a:pt x="903" y="161"/>
                </a:lnTo>
                <a:lnTo>
                  <a:pt x="913" y="171"/>
                </a:lnTo>
                <a:lnTo>
                  <a:pt x="921" y="177"/>
                </a:lnTo>
                <a:lnTo>
                  <a:pt x="929" y="181"/>
                </a:lnTo>
                <a:lnTo>
                  <a:pt x="934" y="189"/>
                </a:lnTo>
                <a:lnTo>
                  <a:pt x="923" y="197"/>
                </a:lnTo>
                <a:lnTo>
                  <a:pt x="917" y="208"/>
                </a:lnTo>
                <a:lnTo>
                  <a:pt x="920" y="226"/>
                </a:lnTo>
                <a:lnTo>
                  <a:pt x="930" y="233"/>
                </a:lnTo>
                <a:lnTo>
                  <a:pt x="937" y="239"/>
                </a:lnTo>
                <a:lnTo>
                  <a:pt x="948" y="243"/>
                </a:lnTo>
                <a:lnTo>
                  <a:pt x="955" y="253"/>
                </a:lnTo>
                <a:lnTo>
                  <a:pt x="967" y="262"/>
                </a:lnTo>
                <a:lnTo>
                  <a:pt x="980" y="270"/>
                </a:lnTo>
                <a:lnTo>
                  <a:pt x="987" y="277"/>
                </a:lnTo>
                <a:lnTo>
                  <a:pt x="997" y="287"/>
                </a:lnTo>
                <a:lnTo>
                  <a:pt x="1006" y="305"/>
                </a:lnTo>
                <a:lnTo>
                  <a:pt x="1003" y="313"/>
                </a:lnTo>
                <a:lnTo>
                  <a:pt x="995" y="317"/>
                </a:lnTo>
                <a:lnTo>
                  <a:pt x="982" y="326"/>
                </a:lnTo>
                <a:lnTo>
                  <a:pt x="978" y="334"/>
                </a:lnTo>
                <a:lnTo>
                  <a:pt x="962" y="346"/>
                </a:lnTo>
                <a:lnTo>
                  <a:pt x="954" y="351"/>
                </a:lnTo>
                <a:lnTo>
                  <a:pt x="944" y="358"/>
                </a:lnTo>
                <a:lnTo>
                  <a:pt x="935" y="363"/>
                </a:lnTo>
                <a:lnTo>
                  <a:pt x="922" y="367"/>
                </a:lnTo>
                <a:lnTo>
                  <a:pt x="912" y="369"/>
                </a:lnTo>
                <a:lnTo>
                  <a:pt x="903" y="371"/>
                </a:lnTo>
                <a:lnTo>
                  <a:pt x="895" y="380"/>
                </a:lnTo>
                <a:lnTo>
                  <a:pt x="888" y="388"/>
                </a:lnTo>
                <a:lnTo>
                  <a:pt x="879" y="400"/>
                </a:lnTo>
                <a:lnTo>
                  <a:pt x="869" y="409"/>
                </a:lnTo>
                <a:close/>
              </a:path>
            </a:pathLst>
          </a:custGeom>
          <a:solidFill>
            <a:srgbClr val="FFFF00"/>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33" name="Freeform 86"/>
          <p:cNvSpPr>
            <a:spLocks/>
          </p:cNvSpPr>
          <p:nvPr/>
        </p:nvSpPr>
        <p:spPr bwMode="auto">
          <a:xfrm>
            <a:off x="5000627" y="2015033"/>
            <a:ext cx="551260" cy="1004181"/>
          </a:xfrm>
          <a:custGeom>
            <a:avLst/>
            <a:gdLst>
              <a:gd name="T0" fmla="*/ 2147483647 w 1293"/>
              <a:gd name="T1" fmla="*/ 2147483647 h 2258"/>
              <a:gd name="T2" fmla="*/ 2147483647 w 1293"/>
              <a:gd name="T3" fmla="*/ 2147483647 h 2258"/>
              <a:gd name="T4" fmla="*/ 2147483647 w 1293"/>
              <a:gd name="T5" fmla="*/ 2147483647 h 2258"/>
              <a:gd name="T6" fmla="*/ 2147483647 w 1293"/>
              <a:gd name="T7" fmla="*/ 2147483647 h 2258"/>
              <a:gd name="T8" fmla="*/ 2147483647 w 1293"/>
              <a:gd name="T9" fmla="*/ 2147483647 h 2258"/>
              <a:gd name="T10" fmla="*/ 2147483647 w 1293"/>
              <a:gd name="T11" fmla="*/ 2147483647 h 2258"/>
              <a:gd name="T12" fmla="*/ 2147483647 w 1293"/>
              <a:gd name="T13" fmla="*/ 2147483647 h 2258"/>
              <a:gd name="T14" fmla="*/ 2147483647 w 1293"/>
              <a:gd name="T15" fmla="*/ 2147483647 h 2258"/>
              <a:gd name="T16" fmla="*/ 2147483647 w 1293"/>
              <a:gd name="T17" fmla="*/ 2147483647 h 2258"/>
              <a:gd name="T18" fmla="*/ 2147483647 w 1293"/>
              <a:gd name="T19" fmla="*/ 2147483647 h 2258"/>
              <a:gd name="T20" fmla="*/ 2147483647 w 1293"/>
              <a:gd name="T21" fmla="*/ 2147483647 h 2258"/>
              <a:gd name="T22" fmla="*/ 2147483647 w 1293"/>
              <a:gd name="T23" fmla="*/ 2147483647 h 2258"/>
              <a:gd name="T24" fmla="*/ 2147483647 w 1293"/>
              <a:gd name="T25" fmla="*/ 2147483647 h 2258"/>
              <a:gd name="T26" fmla="*/ 2147483647 w 1293"/>
              <a:gd name="T27" fmla="*/ 2147483647 h 2258"/>
              <a:gd name="T28" fmla="*/ 2147483647 w 1293"/>
              <a:gd name="T29" fmla="*/ 2147483647 h 2258"/>
              <a:gd name="T30" fmla="*/ 2147483647 w 1293"/>
              <a:gd name="T31" fmla="*/ 2147483647 h 2258"/>
              <a:gd name="T32" fmla="*/ 2147483647 w 1293"/>
              <a:gd name="T33" fmla="*/ 0 h 2258"/>
              <a:gd name="T34" fmla="*/ 2147483647 w 1293"/>
              <a:gd name="T35" fmla="*/ 2147483647 h 2258"/>
              <a:gd name="T36" fmla="*/ 2147483647 w 1293"/>
              <a:gd name="T37" fmla="*/ 2147483647 h 2258"/>
              <a:gd name="T38" fmla="*/ 2147483647 w 1293"/>
              <a:gd name="T39" fmla="*/ 2147483647 h 2258"/>
              <a:gd name="T40" fmla="*/ 2147483647 w 1293"/>
              <a:gd name="T41" fmla="*/ 2147483647 h 2258"/>
              <a:gd name="T42" fmla="*/ 2147483647 w 1293"/>
              <a:gd name="T43" fmla="*/ 2147483647 h 2258"/>
              <a:gd name="T44" fmla="*/ 2147483647 w 1293"/>
              <a:gd name="T45" fmla="*/ 2147483647 h 2258"/>
              <a:gd name="T46" fmla="*/ 2147483647 w 1293"/>
              <a:gd name="T47" fmla="*/ 2147483647 h 2258"/>
              <a:gd name="T48" fmla="*/ 2147483647 w 1293"/>
              <a:gd name="T49" fmla="*/ 2147483647 h 2258"/>
              <a:gd name="T50" fmla="*/ 2147483647 w 1293"/>
              <a:gd name="T51" fmla="*/ 2147483647 h 2258"/>
              <a:gd name="T52" fmla="*/ 2147483647 w 1293"/>
              <a:gd name="T53" fmla="*/ 2147483647 h 2258"/>
              <a:gd name="T54" fmla="*/ 2147483647 w 1293"/>
              <a:gd name="T55" fmla="*/ 2147483647 h 2258"/>
              <a:gd name="T56" fmla="*/ 2147483647 w 1293"/>
              <a:gd name="T57" fmla="*/ 2147483647 h 2258"/>
              <a:gd name="T58" fmla="*/ 2147483647 w 1293"/>
              <a:gd name="T59" fmla="*/ 2147483647 h 2258"/>
              <a:gd name="T60" fmla="*/ 2147483647 w 1293"/>
              <a:gd name="T61" fmla="*/ 2147483647 h 2258"/>
              <a:gd name="T62" fmla="*/ 2147483647 w 1293"/>
              <a:gd name="T63" fmla="*/ 2147483647 h 2258"/>
              <a:gd name="T64" fmla="*/ 2147483647 w 1293"/>
              <a:gd name="T65" fmla="*/ 2147483647 h 2258"/>
              <a:gd name="T66" fmla="*/ 2147483647 w 1293"/>
              <a:gd name="T67" fmla="*/ 2147483647 h 2258"/>
              <a:gd name="T68" fmla="*/ 2147483647 w 1293"/>
              <a:gd name="T69" fmla="*/ 2147483647 h 2258"/>
              <a:gd name="T70" fmla="*/ 2147483647 w 1293"/>
              <a:gd name="T71" fmla="*/ 2147483647 h 2258"/>
              <a:gd name="T72" fmla="*/ 2147483647 w 1293"/>
              <a:gd name="T73" fmla="*/ 2147483647 h 2258"/>
              <a:gd name="T74" fmla="*/ 2147483647 w 1293"/>
              <a:gd name="T75" fmla="*/ 2147483647 h 2258"/>
              <a:gd name="T76" fmla="*/ 2147483647 w 1293"/>
              <a:gd name="T77" fmla="*/ 2147483647 h 2258"/>
              <a:gd name="T78" fmla="*/ 2147483647 w 1293"/>
              <a:gd name="T79" fmla="*/ 2147483647 h 2258"/>
              <a:gd name="T80" fmla="*/ 2147483647 w 1293"/>
              <a:gd name="T81" fmla="*/ 2147483647 h 2258"/>
              <a:gd name="T82" fmla="*/ 2147483647 w 1293"/>
              <a:gd name="T83" fmla="*/ 2147483647 h 2258"/>
              <a:gd name="T84" fmla="*/ 2147483647 w 1293"/>
              <a:gd name="T85" fmla="*/ 2147483647 h 2258"/>
              <a:gd name="T86" fmla="*/ 2147483647 w 1293"/>
              <a:gd name="T87" fmla="*/ 2147483647 h 2258"/>
              <a:gd name="T88" fmla="*/ 2147483647 w 1293"/>
              <a:gd name="T89" fmla="*/ 2147483647 h 2258"/>
              <a:gd name="T90" fmla="*/ 2147483647 w 1293"/>
              <a:gd name="T91" fmla="*/ 2147483647 h 2258"/>
              <a:gd name="T92" fmla="*/ 2147483647 w 1293"/>
              <a:gd name="T93" fmla="*/ 2147483647 h 2258"/>
              <a:gd name="T94" fmla="*/ 2147483647 w 1293"/>
              <a:gd name="T95" fmla="*/ 2147483647 h 2258"/>
              <a:gd name="T96" fmla="*/ 2147483647 w 1293"/>
              <a:gd name="T97" fmla="*/ 2147483647 h 2258"/>
              <a:gd name="T98" fmla="*/ 2147483647 w 1293"/>
              <a:gd name="T99" fmla="*/ 2147483647 h 2258"/>
              <a:gd name="T100" fmla="*/ 2147483647 w 1293"/>
              <a:gd name="T101" fmla="*/ 2147483647 h 2258"/>
              <a:gd name="T102" fmla="*/ 2147483647 w 1293"/>
              <a:gd name="T103" fmla="*/ 2147483647 h 2258"/>
              <a:gd name="T104" fmla="*/ 2147483647 w 1293"/>
              <a:gd name="T105" fmla="*/ 2147483647 h 2258"/>
              <a:gd name="T106" fmla="*/ 2147483647 w 1293"/>
              <a:gd name="T107" fmla="*/ 2147483647 h 2258"/>
              <a:gd name="T108" fmla="*/ 2147483647 w 1293"/>
              <a:gd name="T109" fmla="*/ 2147483647 h 2258"/>
              <a:gd name="T110" fmla="*/ 2147483647 w 1293"/>
              <a:gd name="T111" fmla="*/ 2147483647 h 2258"/>
              <a:gd name="T112" fmla="*/ 2147483647 w 1293"/>
              <a:gd name="T113" fmla="*/ 2147483647 h 2258"/>
              <a:gd name="T114" fmla="*/ 2147483647 w 1293"/>
              <a:gd name="T115" fmla="*/ 2147483647 h 225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293"/>
              <a:gd name="T175" fmla="*/ 0 h 2258"/>
              <a:gd name="T176" fmla="*/ 1293 w 1293"/>
              <a:gd name="T177" fmla="*/ 2258 h 2258"/>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293" h="2258">
                <a:moveTo>
                  <a:pt x="584" y="2258"/>
                </a:moveTo>
                <a:lnTo>
                  <a:pt x="579" y="2225"/>
                </a:lnTo>
                <a:lnTo>
                  <a:pt x="574" y="2197"/>
                </a:lnTo>
                <a:lnTo>
                  <a:pt x="570" y="2182"/>
                </a:lnTo>
                <a:lnTo>
                  <a:pt x="559" y="2161"/>
                </a:lnTo>
                <a:lnTo>
                  <a:pt x="536" y="2159"/>
                </a:lnTo>
                <a:lnTo>
                  <a:pt x="517" y="2163"/>
                </a:lnTo>
                <a:lnTo>
                  <a:pt x="503" y="2149"/>
                </a:lnTo>
                <a:lnTo>
                  <a:pt x="496" y="2128"/>
                </a:lnTo>
                <a:lnTo>
                  <a:pt x="490" y="2103"/>
                </a:lnTo>
                <a:lnTo>
                  <a:pt x="471" y="2091"/>
                </a:lnTo>
                <a:lnTo>
                  <a:pt x="449" y="2099"/>
                </a:lnTo>
                <a:lnTo>
                  <a:pt x="439" y="2117"/>
                </a:lnTo>
                <a:lnTo>
                  <a:pt x="424" y="2118"/>
                </a:lnTo>
                <a:lnTo>
                  <a:pt x="410" y="2117"/>
                </a:lnTo>
                <a:lnTo>
                  <a:pt x="407" y="2096"/>
                </a:lnTo>
                <a:lnTo>
                  <a:pt x="408" y="2065"/>
                </a:lnTo>
                <a:lnTo>
                  <a:pt x="392" y="2042"/>
                </a:lnTo>
                <a:lnTo>
                  <a:pt x="366" y="2037"/>
                </a:lnTo>
                <a:lnTo>
                  <a:pt x="347" y="2030"/>
                </a:lnTo>
                <a:lnTo>
                  <a:pt x="334" y="2026"/>
                </a:lnTo>
                <a:lnTo>
                  <a:pt x="321" y="2012"/>
                </a:lnTo>
                <a:lnTo>
                  <a:pt x="316" y="1996"/>
                </a:lnTo>
                <a:lnTo>
                  <a:pt x="337" y="1986"/>
                </a:lnTo>
                <a:lnTo>
                  <a:pt x="357" y="1982"/>
                </a:lnTo>
                <a:lnTo>
                  <a:pt x="373" y="1982"/>
                </a:lnTo>
                <a:lnTo>
                  <a:pt x="358" y="1964"/>
                </a:lnTo>
                <a:lnTo>
                  <a:pt x="358" y="1947"/>
                </a:lnTo>
                <a:lnTo>
                  <a:pt x="338" y="1929"/>
                </a:lnTo>
                <a:lnTo>
                  <a:pt x="324" y="1918"/>
                </a:lnTo>
                <a:lnTo>
                  <a:pt x="321" y="1896"/>
                </a:lnTo>
                <a:lnTo>
                  <a:pt x="321" y="1881"/>
                </a:lnTo>
                <a:lnTo>
                  <a:pt x="313" y="1860"/>
                </a:lnTo>
                <a:lnTo>
                  <a:pt x="287" y="1855"/>
                </a:lnTo>
                <a:lnTo>
                  <a:pt x="269" y="1835"/>
                </a:lnTo>
                <a:lnTo>
                  <a:pt x="246" y="1812"/>
                </a:lnTo>
                <a:lnTo>
                  <a:pt x="228" y="1809"/>
                </a:lnTo>
                <a:lnTo>
                  <a:pt x="214" y="1798"/>
                </a:lnTo>
                <a:lnTo>
                  <a:pt x="205" y="1784"/>
                </a:lnTo>
                <a:lnTo>
                  <a:pt x="210" y="1763"/>
                </a:lnTo>
                <a:lnTo>
                  <a:pt x="213" y="1747"/>
                </a:lnTo>
                <a:lnTo>
                  <a:pt x="221" y="1730"/>
                </a:lnTo>
                <a:lnTo>
                  <a:pt x="232" y="1712"/>
                </a:lnTo>
                <a:lnTo>
                  <a:pt x="226" y="1697"/>
                </a:lnTo>
                <a:lnTo>
                  <a:pt x="210" y="1692"/>
                </a:lnTo>
                <a:lnTo>
                  <a:pt x="195" y="1686"/>
                </a:lnTo>
                <a:lnTo>
                  <a:pt x="178" y="1683"/>
                </a:lnTo>
                <a:lnTo>
                  <a:pt x="162" y="1685"/>
                </a:lnTo>
                <a:lnTo>
                  <a:pt x="147" y="1693"/>
                </a:lnTo>
                <a:lnTo>
                  <a:pt x="129" y="1698"/>
                </a:lnTo>
                <a:lnTo>
                  <a:pt x="110" y="1680"/>
                </a:lnTo>
                <a:lnTo>
                  <a:pt x="79" y="1654"/>
                </a:lnTo>
                <a:lnTo>
                  <a:pt x="57" y="1636"/>
                </a:lnTo>
                <a:lnTo>
                  <a:pt x="30" y="1629"/>
                </a:lnTo>
                <a:lnTo>
                  <a:pt x="20" y="1618"/>
                </a:lnTo>
                <a:lnTo>
                  <a:pt x="7" y="1602"/>
                </a:lnTo>
                <a:lnTo>
                  <a:pt x="0" y="1582"/>
                </a:lnTo>
                <a:lnTo>
                  <a:pt x="2" y="1560"/>
                </a:lnTo>
                <a:lnTo>
                  <a:pt x="5" y="1534"/>
                </a:lnTo>
                <a:lnTo>
                  <a:pt x="5" y="1516"/>
                </a:lnTo>
                <a:lnTo>
                  <a:pt x="14" y="1515"/>
                </a:lnTo>
                <a:lnTo>
                  <a:pt x="32" y="1511"/>
                </a:lnTo>
                <a:lnTo>
                  <a:pt x="48" y="1512"/>
                </a:lnTo>
                <a:lnTo>
                  <a:pt x="75" y="1491"/>
                </a:lnTo>
                <a:lnTo>
                  <a:pt x="80" y="1475"/>
                </a:lnTo>
                <a:lnTo>
                  <a:pt x="83" y="1464"/>
                </a:lnTo>
                <a:lnTo>
                  <a:pt x="93" y="1472"/>
                </a:lnTo>
                <a:lnTo>
                  <a:pt x="104" y="1491"/>
                </a:lnTo>
                <a:lnTo>
                  <a:pt x="108" y="1506"/>
                </a:lnTo>
                <a:lnTo>
                  <a:pt x="125" y="1516"/>
                </a:lnTo>
                <a:lnTo>
                  <a:pt x="145" y="1523"/>
                </a:lnTo>
                <a:lnTo>
                  <a:pt x="161" y="1528"/>
                </a:lnTo>
                <a:lnTo>
                  <a:pt x="176" y="1523"/>
                </a:lnTo>
                <a:lnTo>
                  <a:pt x="185" y="1502"/>
                </a:lnTo>
                <a:lnTo>
                  <a:pt x="177" y="1459"/>
                </a:lnTo>
                <a:lnTo>
                  <a:pt x="196" y="1446"/>
                </a:lnTo>
                <a:lnTo>
                  <a:pt x="204" y="1440"/>
                </a:lnTo>
                <a:lnTo>
                  <a:pt x="230" y="1433"/>
                </a:lnTo>
                <a:lnTo>
                  <a:pt x="273" y="1432"/>
                </a:lnTo>
                <a:lnTo>
                  <a:pt x="297" y="1426"/>
                </a:lnTo>
                <a:lnTo>
                  <a:pt x="316" y="1422"/>
                </a:lnTo>
                <a:lnTo>
                  <a:pt x="332" y="1418"/>
                </a:lnTo>
                <a:lnTo>
                  <a:pt x="343" y="1404"/>
                </a:lnTo>
                <a:lnTo>
                  <a:pt x="342" y="1393"/>
                </a:lnTo>
                <a:lnTo>
                  <a:pt x="357" y="1367"/>
                </a:lnTo>
                <a:lnTo>
                  <a:pt x="369" y="1352"/>
                </a:lnTo>
                <a:lnTo>
                  <a:pt x="401" y="1359"/>
                </a:lnTo>
                <a:lnTo>
                  <a:pt x="430" y="1364"/>
                </a:lnTo>
                <a:lnTo>
                  <a:pt x="444" y="1356"/>
                </a:lnTo>
                <a:lnTo>
                  <a:pt x="452" y="1335"/>
                </a:lnTo>
                <a:lnTo>
                  <a:pt x="466" y="1306"/>
                </a:lnTo>
                <a:lnTo>
                  <a:pt x="468" y="1280"/>
                </a:lnTo>
                <a:lnTo>
                  <a:pt x="482" y="1273"/>
                </a:lnTo>
                <a:lnTo>
                  <a:pt x="496" y="1271"/>
                </a:lnTo>
                <a:lnTo>
                  <a:pt x="517" y="1271"/>
                </a:lnTo>
                <a:lnTo>
                  <a:pt x="532" y="1280"/>
                </a:lnTo>
                <a:lnTo>
                  <a:pt x="551" y="1273"/>
                </a:lnTo>
                <a:lnTo>
                  <a:pt x="550" y="1240"/>
                </a:lnTo>
                <a:lnTo>
                  <a:pt x="567" y="1241"/>
                </a:lnTo>
                <a:lnTo>
                  <a:pt x="595" y="1219"/>
                </a:lnTo>
                <a:lnTo>
                  <a:pt x="610" y="1220"/>
                </a:lnTo>
                <a:lnTo>
                  <a:pt x="602" y="1198"/>
                </a:lnTo>
                <a:lnTo>
                  <a:pt x="607" y="1171"/>
                </a:lnTo>
                <a:lnTo>
                  <a:pt x="625" y="1144"/>
                </a:lnTo>
                <a:lnTo>
                  <a:pt x="625" y="1129"/>
                </a:lnTo>
                <a:lnTo>
                  <a:pt x="630" y="1108"/>
                </a:lnTo>
                <a:lnTo>
                  <a:pt x="641" y="1074"/>
                </a:lnTo>
                <a:lnTo>
                  <a:pt x="639" y="1050"/>
                </a:lnTo>
                <a:lnTo>
                  <a:pt x="653" y="1031"/>
                </a:lnTo>
                <a:lnTo>
                  <a:pt x="669" y="1021"/>
                </a:lnTo>
                <a:lnTo>
                  <a:pt x="666" y="1003"/>
                </a:lnTo>
                <a:lnTo>
                  <a:pt x="671" y="992"/>
                </a:lnTo>
                <a:lnTo>
                  <a:pt x="675" y="985"/>
                </a:lnTo>
                <a:lnTo>
                  <a:pt x="675" y="977"/>
                </a:lnTo>
                <a:lnTo>
                  <a:pt x="676" y="961"/>
                </a:lnTo>
                <a:lnTo>
                  <a:pt x="671" y="933"/>
                </a:lnTo>
                <a:lnTo>
                  <a:pt x="666" y="911"/>
                </a:lnTo>
                <a:lnTo>
                  <a:pt x="653" y="897"/>
                </a:lnTo>
                <a:lnTo>
                  <a:pt x="644" y="867"/>
                </a:lnTo>
                <a:lnTo>
                  <a:pt x="643" y="838"/>
                </a:lnTo>
                <a:lnTo>
                  <a:pt x="634" y="821"/>
                </a:lnTo>
                <a:lnTo>
                  <a:pt x="623" y="798"/>
                </a:lnTo>
                <a:lnTo>
                  <a:pt x="627" y="781"/>
                </a:lnTo>
                <a:lnTo>
                  <a:pt x="619" y="762"/>
                </a:lnTo>
                <a:lnTo>
                  <a:pt x="625" y="741"/>
                </a:lnTo>
                <a:lnTo>
                  <a:pt x="637" y="708"/>
                </a:lnTo>
                <a:lnTo>
                  <a:pt x="643" y="694"/>
                </a:lnTo>
                <a:lnTo>
                  <a:pt x="665" y="677"/>
                </a:lnTo>
                <a:lnTo>
                  <a:pt x="680" y="684"/>
                </a:lnTo>
                <a:lnTo>
                  <a:pt x="698" y="691"/>
                </a:lnTo>
                <a:lnTo>
                  <a:pt x="719" y="694"/>
                </a:lnTo>
                <a:lnTo>
                  <a:pt x="715" y="673"/>
                </a:lnTo>
                <a:lnTo>
                  <a:pt x="713" y="655"/>
                </a:lnTo>
                <a:lnTo>
                  <a:pt x="704" y="633"/>
                </a:lnTo>
                <a:lnTo>
                  <a:pt x="676" y="608"/>
                </a:lnTo>
                <a:lnTo>
                  <a:pt x="666" y="597"/>
                </a:lnTo>
                <a:lnTo>
                  <a:pt x="655" y="574"/>
                </a:lnTo>
                <a:lnTo>
                  <a:pt x="647" y="560"/>
                </a:lnTo>
                <a:lnTo>
                  <a:pt x="638" y="532"/>
                </a:lnTo>
                <a:lnTo>
                  <a:pt x="634" y="510"/>
                </a:lnTo>
                <a:lnTo>
                  <a:pt x="659" y="465"/>
                </a:lnTo>
                <a:lnTo>
                  <a:pt x="674" y="449"/>
                </a:lnTo>
                <a:lnTo>
                  <a:pt x="696" y="437"/>
                </a:lnTo>
                <a:lnTo>
                  <a:pt x="702" y="423"/>
                </a:lnTo>
                <a:lnTo>
                  <a:pt x="713" y="407"/>
                </a:lnTo>
                <a:lnTo>
                  <a:pt x="729" y="395"/>
                </a:lnTo>
                <a:lnTo>
                  <a:pt x="741" y="380"/>
                </a:lnTo>
                <a:lnTo>
                  <a:pt x="748" y="366"/>
                </a:lnTo>
                <a:lnTo>
                  <a:pt x="753" y="353"/>
                </a:lnTo>
                <a:lnTo>
                  <a:pt x="752" y="337"/>
                </a:lnTo>
                <a:lnTo>
                  <a:pt x="748" y="322"/>
                </a:lnTo>
                <a:lnTo>
                  <a:pt x="745" y="311"/>
                </a:lnTo>
                <a:lnTo>
                  <a:pt x="743" y="303"/>
                </a:lnTo>
                <a:lnTo>
                  <a:pt x="730" y="290"/>
                </a:lnTo>
                <a:lnTo>
                  <a:pt x="713" y="279"/>
                </a:lnTo>
                <a:lnTo>
                  <a:pt x="702" y="278"/>
                </a:lnTo>
                <a:lnTo>
                  <a:pt x="711" y="248"/>
                </a:lnTo>
                <a:lnTo>
                  <a:pt x="717" y="231"/>
                </a:lnTo>
                <a:lnTo>
                  <a:pt x="717" y="208"/>
                </a:lnTo>
                <a:lnTo>
                  <a:pt x="717" y="185"/>
                </a:lnTo>
                <a:lnTo>
                  <a:pt x="717" y="170"/>
                </a:lnTo>
                <a:lnTo>
                  <a:pt x="717" y="156"/>
                </a:lnTo>
                <a:lnTo>
                  <a:pt x="703" y="127"/>
                </a:lnTo>
                <a:lnTo>
                  <a:pt x="699" y="112"/>
                </a:lnTo>
                <a:lnTo>
                  <a:pt x="692" y="100"/>
                </a:lnTo>
                <a:lnTo>
                  <a:pt x="684" y="90"/>
                </a:lnTo>
                <a:lnTo>
                  <a:pt x="675" y="80"/>
                </a:lnTo>
                <a:lnTo>
                  <a:pt x="662" y="72"/>
                </a:lnTo>
                <a:lnTo>
                  <a:pt x="652" y="58"/>
                </a:lnTo>
                <a:lnTo>
                  <a:pt x="650" y="0"/>
                </a:lnTo>
                <a:lnTo>
                  <a:pt x="685" y="28"/>
                </a:lnTo>
                <a:lnTo>
                  <a:pt x="699" y="49"/>
                </a:lnTo>
                <a:lnTo>
                  <a:pt x="727" y="65"/>
                </a:lnTo>
                <a:lnTo>
                  <a:pt x="745" y="58"/>
                </a:lnTo>
                <a:lnTo>
                  <a:pt x="763" y="54"/>
                </a:lnTo>
                <a:lnTo>
                  <a:pt x="780" y="61"/>
                </a:lnTo>
                <a:lnTo>
                  <a:pt x="791" y="68"/>
                </a:lnTo>
                <a:lnTo>
                  <a:pt x="807" y="65"/>
                </a:lnTo>
                <a:lnTo>
                  <a:pt x="821" y="42"/>
                </a:lnTo>
                <a:lnTo>
                  <a:pt x="833" y="28"/>
                </a:lnTo>
                <a:lnTo>
                  <a:pt x="846" y="24"/>
                </a:lnTo>
                <a:lnTo>
                  <a:pt x="867" y="21"/>
                </a:lnTo>
                <a:lnTo>
                  <a:pt x="887" y="29"/>
                </a:lnTo>
                <a:lnTo>
                  <a:pt x="911" y="24"/>
                </a:lnTo>
                <a:lnTo>
                  <a:pt x="930" y="13"/>
                </a:lnTo>
                <a:lnTo>
                  <a:pt x="934" y="21"/>
                </a:lnTo>
                <a:lnTo>
                  <a:pt x="939" y="22"/>
                </a:lnTo>
                <a:lnTo>
                  <a:pt x="944" y="24"/>
                </a:lnTo>
                <a:lnTo>
                  <a:pt x="951" y="27"/>
                </a:lnTo>
                <a:lnTo>
                  <a:pt x="960" y="28"/>
                </a:lnTo>
                <a:lnTo>
                  <a:pt x="966" y="33"/>
                </a:lnTo>
                <a:lnTo>
                  <a:pt x="970" y="39"/>
                </a:lnTo>
                <a:lnTo>
                  <a:pt x="973" y="45"/>
                </a:lnTo>
                <a:lnTo>
                  <a:pt x="974" y="49"/>
                </a:lnTo>
                <a:lnTo>
                  <a:pt x="974" y="53"/>
                </a:lnTo>
                <a:lnTo>
                  <a:pt x="973" y="60"/>
                </a:lnTo>
                <a:lnTo>
                  <a:pt x="973" y="65"/>
                </a:lnTo>
                <a:lnTo>
                  <a:pt x="975" y="71"/>
                </a:lnTo>
                <a:lnTo>
                  <a:pt x="978" y="74"/>
                </a:lnTo>
                <a:lnTo>
                  <a:pt x="982" y="82"/>
                </a:lnTo>
                <a:lnTo>
                  <a:pt x="987" y="85"/>
                </a:lnTo>
                <a:lnTo>
                  <a:pt x="994" y="85"/>
                </a:lnTo>
                <a:lnTo>
                  <a:pt x="1008" y="89"/>
                </a:lnTo>
                <a:lnTo>
                  <a:pt x="1011" y="91"/>
                </a:lnTo>
                <a:lnTo>
                  <a:pt x="1019" y="101"/>
                </a:lnTo>
                <a:lnTo>
                  <a:pt x="1022" y="108"/>
                </a:lnTo>
                <a:lnTo>
                  <a:pt x="1027" y="116"/>
                </a:lnTo>
                <a:lnTo>
                  <a:pt x="1031" y="120"/>
                </a:lnTo>
                <a:lnTo>
                  <a:pt x="1034" y="123"/>
                </a:lnTo>
                <a:lnTo>
                  <a:pt x="1036" y="127"/>
                </a:lnTo>
                <a:lnTo>
                  <a:pt x="1040" y="133"/>
                </a:lnTo>
                <a:lnTo>
                  <a:pt x="1045" y="137"/>
                </a:lnTo>
                <a:lnTo>
                  <a:pt x="1049" y="140"/>
                </a:lnTo>
                <a:lnTo>
                  <a:pt x="1053" y="143"/>
                </a:lnTo>
                <a:lnTo>
                  <a:pt x="1056" y="145"/>
                </a:lnTo>
                <a:lnTo>
                  <a:pt x="1062" y="147"/>
                </a:lnTo>
                <a:lnTo>
                  <a:pt x="1068" y="147"/>
                </a:lnTo>
                <a:lnTo>
                  <a:pt x="1075" y="148"/>
                </a:lnTo>
                <a:lnTo>
                  <a:pt x="1080" y="145"/>
                </a:lnTo>
                <a:lnTo>
                  <a:pt x="1084" y="143"/>
                </a:lnTo>
                <a:lnTo>
                  <a:pt x="1089" y="140"/>
                </a:lnTo>
                <a:lnTo>
                  <a:pt x="1093" y="138"/>
                </a:lnTo>
                <a:lnTo>
                  <a:pt x="1099" y="136"/>
                </a:lnTo>
                <a:lnTo>
                  <a:pt x="1103" y="132"/>
                </a:lnTo>
                <a:lnTo>
                  <a:pt x="1109" y="129"/>
                </a:lnTo>
                <a:lnTo>
                  <a:pt x="1113" y="126"/>
                </a:lnTo>
                <a:lnTo>
                  <a:pt x="1122" y="123"/>
                </a:lnTo>
                <a:lnTo>
                  <a:pt x="1126" y="123"/>
                </a:lnTo>
                <a:lnTo>
                  <a:pt x="1131" y="125"/>
                </a:lnTo>
                <a:lnTo>
                  <a:pt x="1135" y="127"/>
                </a:lnTo>
                <a:lnTo>
                  <a:pt x="1140" y="133"/>
                </a:lnTo>
                <a:lnTo>
                  <a:pt x="1146" y="137"/>
                </a:lnTo>
                <a:lnTo>
                  <a:pt x="1151" y="138"/>
                </a:lnTo>
                <a:lnTo>
                  <a:pt x="1158" y="138"/>
                </a:lnTo>
                <a:lnTo>
                  <a:pt x="1164" y="140"/>
                </a:lnTo>
                <a:lnTo>
                  <a:pt x="1169" y="140"/>
                </a:lnTo>
                <a:lnTo>
                  <a:pt x="1181" y="140"/>
                </a:lnTo>
                <a:lnTo>
                  <a:pt x="1185" y="140"/>
                </a:lnTo>
                <a:lnTo>
                  <a:pt x="1188" y="141"/>
                </a:lnTo>
                <a:lnTo>
                  <a:pt x="1195" y="143"/>
                </a:lnTo>
                <a:lnTo>
                  <a:pt x="1199" y="147"/>
                </a:lnTo>
                <a:lnTo>
                  <a:pt x="1200" y="152"/>
                </a:lnTo>
                <a:lnTo>
                  <a:pt x="1196" y="155"/>
                </a:lnTo>
                <a:lnTo>
                  <a:pt x="1192" y="159"/>
                </a:lnTo>
                <a:lnTo>
                  <a:pt x="1190" y="163"/>
                </a:lnTo>
                <a:lnTo>
                  <a:pt x="1185" y="170"/>
                </a:lnTo>
                <a:lnTo>
                  <a:pt x="1181" y="174"/>
                </a:lnTo>
                <a:lnTo>
                  <a:pt x="1179" y="179"/>
                </a:lnTo>
                <a:lnTo>
                  <a:pt x="1179" y="183"/>
                </a:lnTo>
                <a:lnTo>
                  <a:pt x="1183" y="185"/>
                </a:lnTo>
                <a:lnTo>
                  <a:pt x="1188" y="184"/>
                </a:lnTo>
                <a:lnTo>
                  <a:pt x="1196" y="183"/>
                </a:lnTo>
                <a:lnTo>
                  <a:pt x="1204" y="181"/>
                </a:lnTo>
                <a:lnTo>
                  <a:pt x="1211" y="180"/>
                </a:lnTo>
                <a:lnTo>
                  <a:pt x="1219" y="179"/>
                </a:lnTo>
                <a:lnTo>
                  <a:pt x="1228" y="177"/>
                </a:lnTo>
                <a:lnTo>
                  <a:pt x="1237" y="176"/>
                </a:lnTo>
                <a:lnTo>
                  <a:pt x="1248" y="176"/>
                </a:lnTo>
                <a:lnTo>
                  <a:pt x="1255" y="176"/>
                </a:lnTo>
                <a:lnTo>
                  <a:pt x="1260" y="176"/>
                </a:lnTo>
                <a:lnTo>
                  <a:pt x="1267" y="174"/>
                </a:lnTo>
                <a:lnTo>
                  <a:pt x="1271" y="173"/>
                </a:lnTo>
                <a:lnTo>
                  <a:pt x="1278" y="172"/>
                </a:lnTo>
                <a:lnTo>
                  <a:pt x="1285" y="169"/>
                </a:lnTo>
                <a:lnTo>
                  <a:pt x="1293" y="174"/>
                </a:lnTo>
                <a:lnTo>
                  <a:pt x="1282" y="191"/>
                </a:lnTo>
                <a:lnTo>
                  <a:pt x="1282" y="216"/>
                </a:lnTo>
                <a:lnTo>
                  <a:pt x="1280" y="231"/>
                </a:lnTo>
                <a:lnTo>
                  <a:pt x="1285" y="248"/>
                </a:lnTo>
                <a:lnTo>
                  <a:pt x="1285" y="270"/>
                </a:lnTo>
                <a:lnTo>
                  <a:pt x="1278" y="285"/>
                </a:lnTo>
                <a:lnTo>
                  <a:pt x="1269" y="299"/>
                </a:lnTo>
                <a:lnTo>
                  <a:pt x="1253" y="335"/>
                </a:lnTo>
                <a:lnTo>
                  <a:pt x="1247" y="343"/>
                </a:lnTo>
                <a:lnTo>
                  <a:pt x="1237" y="355"/>
                </a:lnTo>
                <a:lnTo>
                  <a:pt x="1230" y="372"/>
                </a:lnTo>
                <a:lnTo>
                  <a:pt x="1222" y="361"/>
                </a:lnTo>
                <a:lnTo>
                  <a:pt x="1205" y="365"/>
                </a:lnTo>
                <a:lnTo>
                  <a:pt x="1201" y="377"/>
                </a:lnTo>
                <a:lnTo>
                  <a:pt x="1200" y="393"/>
                </a:lnTo>
                <a:lnTo>
                  <a:pt x="1209" y="405"/>
                </a:lnTo>
                <a:lnTo>
                  <a:pt x="1205" y="422"/>
                </a:lnTo>
                <a:lnTo>
                  <a:pt x="1197" y="442"/>
                </a:lnTo>
                <a:lnTo>
                  <a:pt x="1200" y="465"/>
                </a:lnTo>
                <a:lnTo>
                  <a:pt x="1185" y="465"/>
                </a:lnTo>
                <a:lnTo>
                  <a:pt x="1169" y="456"/>
                </a:lnTo>
                <a:lnTo>
                  <a:pt x="1153" y="458"/>
                </a:lnTo>
                <a:lnTo>
                  <a:pt x="1142" y="448"/>
                </a:lnTo>
                <a:lnTo>
                  <a:pt x="1128" y="445"/>
                </a:lnTo>
                <a:lnTo>
                  <a:pt x="1116" y="444"/>
                </a:lnTo>
                <a:lnTo>
                  <a:pt x="1099" y="441"/>
                </a:lnTo>
                <a:lnTo>
                  <a:pt x="1086" y="430"/>
                </a:lnTo>
                <a:lnTo>
                  <a:pt x="1071" y="408"/>
                </a:lnTo>
                <a:lnTo>
                  <a:pt x="1057" y="411"/>
                </a:lnTo>
                <a:lnTo>
                  <a:pt x="1052" y="397"/>
                </a:lnTo>
                <a:lnTo>
                  <a:pt x="1049" y="379"/>
                </a:lnTo>
                <a:lnTo>
                  <a:pt x="1044" y="362"/>
                </a:lnTo>
                <a:lnTo>
                  <a:pt x="1039" y="348"/>
                </a:lnTo>
                <a:lnTo>
                  <a:pt x="1034" y="336"/>
                </a:lnTo>
                <a:lnTo>
                  <a:pt x="1029" y="321"/>
                </a:lnTo>
                <a:lnTo>
                  <a:pt x="1020" y="310"/>
                </a:lnTo>
                <a:lnTo>
                  <a:pt x="1002" y="303"/>
                </a:lnTo>
                <a:lnTo>
                  <a:pt x="988" y="295"/>
                </a:lnTo>
                <a:lnTo>
                  <a:pt x="970" y="300"/>
                </a:lnTo>
                <a:lnTo>
                  <a:pt x="961" y="311"/>
                </a:lnTo>
                <a:lnTo>
                  <a:pt x="976" y="326"/>
                </a:lnTo>
                <a:lnTo>
                  <a:pt x="993" y="340"/>
                </a:lnTo>
                <a:lnTo>
                  <a:pt x="1008" y="350"/>
                </a:lnTo>
                <a:lnTo>
                  <a:pt x="1007" y="365"/>
                </a:lnTo>
                <a:lnTo>
                  <a:pt x="988" y="369"/>
                </a:lnTo>
                <a:lnTo>
                  <a:pt x="961" y="357"/>
                </a:lnTo>
                <a:lnTo>
                  <a:pt x="942" y="353"/>
                </a:lnTo>
                <a:lnTo>
                  <a:pt x="927" y="355"/>
                </a:lnTo>
                <a:lnTo>
                  <a:pt x="915" y="362"/>
                </a:lnTo>
                <a:lnTo>
                  <a:pt x="902" y="375"/>
                </a:lnTo>
                <a:lnTo>
                  <a:pt x="906" y="395"/>
                </a:lnTo>
                <a:lnTo>
                  <a:pt x="914" y="409"/>
                </a:lnTo>
                <a:lnTo>
                  <a:pt x="901" y="418"/>
                </a:lnTo>
                <a:lnTo>
                  <a:pt x="888" y="412"/>
                </a:lnTo>
                <a:lnTo>
                  <a:pt x="873" y="404"/>
                </a:lnTo>
                <a:lnTo>
                  <a:pt x="867" y="380"/>
                </a:lnTo>
                <a:lnTo>
                  <a:pt x="870" y="364"/>
                </a:lnTo>
                <a:lnTo>
                  <a:pt x="874" y="350"/>
                </a:lnTo>
                <a:lnTo>
                  <a:pt x="881" y="339"/>
                </a:lnTo>
                <a:lnTo>
                  <a:pt x="882" y="324"/>
                </a:lnTo>
                <a:lnTo>
                  <a:pt x="876" y="310"/>
                </a:lnTo>
                <a:lnTo>
                  <a:pt x="864" y="299"/>
                </a:lnTo>
                <a:lnTo>
                  <a:pt x="847" y="292"/>
                </a:lnTo>
                <a:lnTo>
                  <a:pt x="837" y="279"/>
                </a:lnTo>
                <a:lnTo>
                  <a:pt x="822" y="267"/>
                </a:lnTo>
                <a:lnTo>
                  <a:pt x="803" y="260"/>
                </a:lnTo>
                <a:lnTo>
                  <a:pt x="791" y="263"/>
                </a:lnTo>
                <a:lnTo>
                  <a:pt x="782" y="282"/>
                </a:lnTo>
                <a:lnTo>
                  <a:pt x="779" y="297"/>
                </a:lnTo>
                <a:lnTo>
                  <a:pt x="791" y="303"/>
                </a:lnTo>
                <a:lnTo>
                  <a:pt x="805" y="302"/>
                </a:lnTo>
                <a:lnTo>
                  <a:pt x="822" y="311"/>
                </a:lnTo>
                <a:lnTo>
                  <a:pt x="841" y="328"/>
                </a:lnTo>
                <a:lnTo>
                  <a:pt x="842" y="340"/>
                </a:lnTo>
                <a:lnTo>
                  <a:pt x="810" y="362"/>
                </a:lnTo>
                <a:lnTo>
                  <a:pt x="805" y="382"/>
                </a:lnTo>
                <a:lnTo>
                  <a:pt x="787" y="402"/>
                </a:lnTo>
                <a:lnTo>
                  <a:pt x="776" y="413"/>
                </a:lnTo>
                <a:lnTo>
                  <a:pt x="763" y="423"/>
                </a:lnTo>
                <a:lnTo>
                  <a:pt x="752" y="430"/>
                </a:lnTo>
                <a:lnTo>
                  <a:pt x="739" y="436"/>
                </a:lnTo>
                <a:lnTo>
                  <a:pt x="725" y="448"/>
                </a:lnTo>
                <a:lnTo>
                  <a:pt x="721" y="470"/>
                </a:lnTo>
                <a:lnTo>
                  <a:pt x="715" y="484"/>
                </a:lnTo>
                <a:lnTo>
                  <a:pt x="710" y="502"/>
                </a:lnTo>
                <a:lnTo>
                  <a:pt x="702" y="523"/>
                </a:lnTo>
                <a:lnTo>
                  <a:pt x="702" y="549"/>
                </a:lnTo>
                <a:lnTo>
                  <a:pt x="713" y="574"/>
                </a:lnTo>
                <a:lnTo>
                  <a:pt x="729" y="576"/>
                </a:lnTo>
                <a:lnTo>
                  <a:pt x="745" y="576"/>
                </a:lnTo>
                <a:lnTo>
                  <a:pt x="767" y="575"/>
                </a:lnTo>
                <a:lnTo>
                  <a:pt x="777" y="585"/>
                </a:lnTo>
                <a:lnTo>
                  <a:pt x="796" y="607"/>
                </a:lnTo>
                <a:lnTo>
                  <a:pt x="812" y="617"/>
                </a:lnTo>
                <a:lnTo>
                  <a:pt x="821" y="628"/>
                </a:lnTo>
                <a:lnTo>
                  <a:pt x="832" y="636"/>
                </a:lnTo>
                <a:lnTo>
                  <a:pt x="840" y="650"/>
                </a:lnTo>
                <a:lnTo>
                  <a:pt x="858" y="672"/>
                </a:lnTo>
                <a:lnTo>
                  <a:pt x="874" y="679"/>
                </a:lnTo>
                <a:lnTo>
                  <a:pt x="897" y="687"/>
                </a:lnTo>
                <a:lnTo>
                  <a:pt x="913" y="680"/>
                </a:lnTo>
                <a:lnTo>
                  <a:pt x="930" y="672"/>
                </a:lnTo>
                <a:lnTo>
                  <a:pt x="947" y="676"/>
                </a:lnTo>
                <a:lnTo>
                  <a:pt x="941" y="690"/>
                </a:lnTo>
                <a:lnTo>
                  <a:pt x="938" y="712"/>
                </a:lnTo>
                <a:lnTo>
                  <a:pt x="950" y="719"/>
                </a:lnTo>
                <a:lnTo>
                  <a:pt x="964" y="723"/>
                </a:lnTo>
                <a:lnTo>
                  <a:pt x="979" y="720"/>
                </a:lnTo>
                <a:lnTo>
                  <a:pt x="993" y="728"/>
                </a:lnTo>
                <a:lnTo>
                  <a:pt x="1008" y="735"/>
                </a:lnTo>
                <a:lnTo>
                  <a:pt x="1024" y="735"/>
                </a:lnTo>
                <a:lnTo>
                  <a:pt x="1017" y="746"/>
                </a:lnTo>
                <a:lnTo>
                  <a:pt x="1007" y="756"/>
                </a:lnTo>
                <a:lnTo>
                  <a:pt x="998" y="775"/>
                </a:lnTo>
                <a:lnTo>
                  <a:pt x="989" y="793"/>
                </a:lnTo>
                <a:lnTo>
                  <a:pt x="974" y="793"/>
                </a:lnTo>
                <a:lnTo>
                  <a:pt x="955" y="785"/>
                </a:lnTo>
                <a:lnTo>
                  <a:pt x="937" y="789"/>
                </a:lnTo>
                <a:lnTo>
                  <a:pt x="916" y="789"/>
                </a:lnTo>
                <a:lnTo>
                  <a:pt x="891" y="784"/>
                </a:lnTo>
                <a:lnTo>
                  <a:pt x="883" y="789"/>
                </a:lnTo>
                <a:lnTo>
                  <a:pt x="859" y="788"/>
                </a:lnTo>
                <a:lnTo>
                  <a:pt x="840" y="786"/>
                </a:lnTo>
                <a:lnTo>
                  <a:pt x="839" y="800"/>
                </a:lnTo>
                <a:lnTo>
                  <a:pt x="836" y="822"/>
                </a:lnTo>
                <a:lnTo>
                  <a:pt x="833" y="840"/>
                </a:lnTo>
                <a:lnTo>
                  <a:pt x="832" y="854"/>
                </a:lnTo>
                <a:lnTo>
                  <a:pt x="822" y="876"/>
                </a:lnTo>
                <a:lnTo>
                  <a:pt x="813" y="893"/>
                </a:lnTo>
                <a:lnTo>
                  <a:pt x="793" y="916"/>
                </a:lnTo>
                <a:lnTo>
                  <a:pt x="773" y="923"/>
                </a:lnTo>
                <a:lnTo>
                  <a:pt x="762" y="909"/>
                </a:lnTo>
                <a:lnTo>
                  <a:pt x="744" y="908"/>
                </a:lnTo>
                <a:lnTo>
                  <a:pt x="729" y="922"/>
                </a:lnTo>
                <a:lnTo>
                  <a:pt x="730" y="950"/>
                </a:lnTo>
                <a:lnTo>
                  <a:pt x="720" y="961"/>
                </a:lnTo>
                <a:lnTo>
                  <a:pt x="711" y="970"/>
                </a:lnTo>
                <a:lnTo>
                  <a:pt x="704" y="990"/>
                </a:lnTo>
                <a:lnTo>
                  <a:pt x="706" y="1009"/>
                </a:lnTo>
                <a:lnTo>
                  <a:pt x="712" y="1023"/>
                </a:lnTo>
                <a:lnTo>
                  <a:pt x="722" y="1042"/>
                </a:lnTo>
                <a:lnTo>
                  <a:pt x="735" y="1061"/>
                </a:lnTo>
                <a:lnTo>
                  <a:pt x="754" y="1074"/>
                </a:lnTo>
                <a:lnTo>
                  <a:pt x="775" y="1086"/>
                </a:lnTo>
                <a:lnTo>
                  <a:pt x="786" y="1095"/>
                </a:lnTo>
                <a:lnTo>
                  <a:pt x="807" y="1100"/>
                </a:lnTo>
                <a:lnTo>
                  <a:pt x="819" y="1106"/>
                </a:lnTo>
                <a:lnTo>
                  <a:pt x="837" y="1111"/>
                </a:lnTo>
                <a:lnTo>
                  <a:pt x="860" y="1118"/>
                </a:lnTo>
                <a:lnTo>
                  <a:pt x="887" y="1129"/>
                </a:lnTo>
                <a:lnTo>
                  <a:pt x="904" y="1125"/>
                </a:lnTo>
                <a:lnTo>
                  <a:pt x="922" y="1135"/>
                </a:lnTo>
                <a:lnTo>
                  <a:pt x="933" y="1150"/>
                </a:lnTo>
                <a:lnTo>
                  <a:pt x="941" y="1166"/>
                </a:lnTo>
                <a:lnTo>
                  <a:pt x="947" y="1193"/>
                </a:lnTo>
                <a:lnTo>
                  <a:pt x="947" y="1209"/>
                </a:lnTo>
                <a:lnTo>
                  <a:pt x="943" y="1222"/>
                </a:lnTo>
                <a:lnTo>
                  <a:pt x="939" y="1230"/>
                </a:lnTo>
                <a:lnTo>
                  <a:pt x="946" y="1255"/>
                </a:lnTo>
                <a:lnTo>
                  <a:pt x="955" y="1284"/>
                </a:lnTo>
                <a:lnTo>
                  <a:pt x="938" y="1305"/>
                </a:lnTo>
                <a:lnTo>
                  <a:pt x="919" y="1314"/>
                </a:lnTo>
                <a:lnTo>
                  <a:pt x="906" y="1310"/>
                </a:lnTo>
                <a:lnTo>
                  <a:pt x="899" y="1325"/>
                </a:lnTo>
                <a:lnTo>
                  <a:pt x="901" y="1341"/>
                </a:lnTo>
                <a:lnTo>
                  <a:pt x="897" y="1353"/>
                </a:lnTo>
                <a:lnTo>
                  <a:pt x="888" y="1378"/>
                </a:lnTo>
                <a:lnTo>
                  <a:pt x="890" y="1392"/>
                </a:lnTo>
                <a:lnTo>
                  <a:pt x="902" y="1410"/>
                </a:lnTo>
                <a:lnTo>
                  <a:pt x="919" y="1421"/>
                </a:lnTo>
                <a:lnTo>
                  <a:pt x="934" y="1437"/>
                </a:lnTo>
                <a:lnTo>
                  <a:pt x="942" y="1448"/>
                </a:lnTo>
                <a:lnTo>
                  <a:pt x="955" y="1455"/>
                </a:lnTo>
                <a:lnTo>
                  <a:pt x="978" y="1469"/>
                </a:lnTo>
                <a:lnTo>
                  <a:pt x="973" y="1483"/>
                </a:lnTo>
                <a:lnTo>
                  <a:pt x="960" y="1498"/>
                </a:lnTo>
                <a:lnTo>
                  <a:pt x="962" y="1515"/>
                </a:lnTo>
                <a:lnTo>
                  <a:pt x="952" y="1535"/>
                </a:lnTo>
                <a:lnTo>
                  <a:pt x="950" y="1555"/>
                </a:lnTo>
                <a:lnTo>
                  <a:pt x="962" y="1560"/>
                </a:lnTo>
                <a:lnTo>
                  <a:pt x="971" y="1560"/>
                </a:lnTo>
                <a:lnTo>
                  <a:pt x="984" y="1562"/>
                </a:lnTo>
                <a:lnTo>
                  <a:pt x="998" y="1556"/>
                </a:lnTo>
                <a:lnTo>
                  <a:pt x="1016" y="1558"/>
                </a:lnTo>
                <a:lnTo>
                  <a:pt x="1034" y="1559"/>
                </a:lnTo>
                <a:lnTo>
                  <a:pt x="1043" y="1577"/>
                </a:lnTo>
                <a:lnTo>
                  <a:pt x="1033" y="1589"/>
                </a:lnTo>
                <a:lnTo>
                  <a:pt x="1021" y="1607"/>
                </a:lnTo>
                <a:lnTo>
                  <a:pt x="1012" y="1620"/>
                </a:lnTo>
                <a:lnTo>
                  <a:pt x="1006" y="1632"/>
                </a:lnTo>
                <a:lnTo>
                  <a:pt x="1007" y="1653"/>
                </a:lnTo>
                <a:lnTo>
                  <a:pt x="1010" y="1667"/>
                </a:lnTo>
                <a:lnTo>
                  <a:pt x="1027" y="1687"/>
                </a:lnTo>
                <a:lnTo>
                  <a:pt x="1039" y="1694"/>
                </a:lnTo>
                <a:lnTo>
                  <a:pt x="1048" y="1712"/>
                </a:lnTo>
                <a:lnTo>
                  <a:pt x="1038" y="1732"/>
                </a:lnTo>
                <a:lnTo>
                  <a:pt x="1035" y="1750"/>
                </a:lnTo>
                <a:lnTo>
                  <a:pt x="1042" y="1763"/>
                </a:lnTo>
                <a:lnTo>
                  <a:pt x="1042" y="1794"/>
                </a:lnTo>
                <a:lnTo>
                  <a:pt x="1052" y="1812"/>
                </a:lnTo>
                <a:lnTo>
                  <a:pt x="1067" y="1831"/>
                </a:lnTo>
                <a:lnTo>
                  <a:pt x="1067" y="1846"/>
                </a:lnTo>
                <a:lnTo>
                  <a:pt x="1064" y="1861"/>
                </a:lnTo>
                <a:lnTo>
                  <a:pt x="1067" y="1893"/>
                </a:lnTo>
                <a:lnTo>
                  <a:pt x="1080" y="1918"/>
                </a:lnTo>
                <a:lnTo>
                  <a:pt x="1084" y="1940"/>
                </a:lnTo>
                <a:lnTo>
                  <a:pt x="1082" y="1964"/>
                </a:lnTo>
                <a:lnTo>
                  <a:pt x="1085" y="1976"/>
                </a:lnTo>
                <a:lnTo>
                  <a:pt x="1096" y="1990"/>
                </a:lnTo>
                <a:lnTo>
                  <a:pt x="1094" y="2008"/>
                </a:lnTo>
                <a:lnTo>
                  <a:pt x="1090" y="2020"/>
                </a:lnTo>
                <a:lnTo>
                  <a:pt x="1102" y="2036"/>
                </a:lnTo>
                <a:lnTo>
                  <a:pt x="1105" y="2049"/>
                </a:lnTo>
                <a:lnTo>
                  <a:pt x="1105" y="2065"/>
                </a:lnTo>
                <a:lnTo>
                  <a:pt x="1103" y="2074"/>
                </a:lnTo>
                <a:lnTo>
                  <a:pt x="1102" y="2081"/>
                </a:lnTo>
                <a:lnTo>
                  <a:pt x="1091" y="2088"/>
                </a:lnTo>
                <a:lnTo>
                  <a:pt x="1079" y="2088"/>
                </a:lnTo>
                <a:lnTo>
                  <a:pt x="1062" y="2087"/>
                </a:lnTo>
                <a:lnTo>
                  <a:pt x="1048" y="2081"/>
                </a:lnTo>
                <a:lnTo>
                  <a:pt x="1039" y="2078"/>
                </a:lnTo>
                <a:lnTo>
                  <a:pt x="1030" y="2077"/>
                </a:lnTo>
                <a:lnTo>
                  <a:pt x="1020" y="2076"/>
                </a:lnTo>
                <a:lnTo>
                  <a:pt x="1011" y="2073"/>
                </a:lnTo>
                <a:lnTo>
                  <a:pt x="1004" y="2070"/>
                </a:lnTo>
                <a:lnTo>
                  <a:pt x="1001" y="2063"/>
                </a:lnTo>
                <a:lnTo>
                  <a:pt x="999" y="2052"/>
                </a:lnTo>
                <a:lnTo>
                  <a:pt x="998" y="2040"/>
                </a:lnTo>
                <a:lnTo>
                  <a:pt x="993" y="2040"/>
                </a:lnTo>
                <a:lnTo>
                  <a:pt x="988" y="2044"/>
                </a:lnTo>
                <a:lnTo>
                  <a:pt x="979" y="2048"/>
                </a:lnTo>
                <a:lnTo>
                  <a:pt x="974" y="2054"/>
                </a:lnTo>
                <a:lnTo>
                  <a:pt x="967" y="2060"/>
                </a:lnTo>
                <a:lnTo>
                  <a:pt x="962" y="2060"/>
                </a:lnTo>
                <a:lnTo>
                  <a:pt x="959" y="2055"/>
                </a:lnTo>
                <a:lnTo>
                  <a:pt x="952" y="2058"/>
                </a:lnTo>
                <a:lnTo>
                  <a:pt x="946" y="2062"/>
                </a:lnTo>
                <a:lnTo>
                  <a:pt x="939" y="2069"/>
                </a:lnTo>
                <a:lnTo>
                  <a:pt x="933" y="2074"/>
                </a:lnTo>
                <a:lnTo>
                  <a:pt x="927" y="2083"/>
                </a:lnTo>
                <a:lnTo>
                  <a:pt x="920" y="2091"/>
                </a:lnTo>
                <a:lnTo>
                  <a:pt x="916" y="2099"/>
                </a:lnTo>
                <a:lnTo>
                  <a:pt x="913" y="2109"/>
                </a:lnTo>
                <a:lnTo>
                  <a:pt x="907" y="2120"/>
                </a:lnTo>
                <a:lnTo>
                  <a:pt x="902" y="2127"/>
                </a:lnTo>
                <a:lnTo>
                  <a:pt x="895" y="2134"/>
                </a:lnTo>
                <a:lnTo>
                  <a:pt x="887" y="2139"/>
                </a:lnTo>
                <a:lnTo>
                  <a:pt x="876" y="2145"/>
                </a:lnTo>
                <a:lnTo>
                  <a:pt x="865" y="2149"/>
                </a:lnTo>
                <a:lnTo>
                  <a:pt x="851" y="2152"/>
                </a:lnTo>
                <a:lnTo>
                  <a:pt x="842" y="2152"/>
                </a:lnTo>
                <a:lnTo>
                  <a:pt x="835" y="2149"/>
                </a:lnTo>
                <a:lnTo>
                  <a:pt x="827" y="2145"/>
                </a:lnTo>
                <a:lnTo>
                  <a:pt x="819" y="2135"/>
                </a:lnTo>
                <a:lnTo>
                  <a:pt x="814" y="2125"/>
                </a:lnTo>
                <a:lnTo>
                  <a:pt x="812" y="2118"/>
                </a:lnTo>
                <a:lnTo>
                  <a:pt x="808" y="2105"/>
                </a:lnTo>
                <a:lnTo>
                  <a:pt x="804" y="2096"/>
                </a:lnTo>
                <a:lnTo>
                  <a:pt x="803" y="2088"/>
                </a:lnTo>
                <a:lnTo>
                  <a:pt x="804" y="2083"/>
                </a:lnTo>
                <a:lnTo>
                  <a:pt x="805" y="2070"/>
                </a:lnTo>
                <a:lnTo>
                  <a:pt x="810" y="2063"/>
                </a:lnTo>
                <a:lnTo>
                  <a:pt x="812" y="2051"/>
                </a:lnTo>
                <a:lnTo>
                  <a:pt x="814" y="2040"/>
                </a:lnTo>
                <a:lnTo>
                  <a:pt x="812" y="2029"/>
                </a:lnTo>
                <a:lnTo>
                  <a:pt x="810" y="2018"/>
                </a:lnTo>
                <a:lnTo>
                  <a:pt x="807" y="2008"/>
                </a:lnTo>
                <a:lnTo>
                  <a:pt x="804" y="2001"/>
                </a:lnTo>
                <a:lnTo>
                  <a:pt x="800" y="1994"/>
                </a:lnTo>
                <a:lnTo>
                  <a:pt x="793" y="1980"/>
                </a:lnTo>
                <a:lnTo>
                  <a:pt x="794" y="1994"/>
                </a:lnTo>
                <a:lnTo>
                  <a:pt x="793" y="2008"/>
                </a:lnTo>
                <a:lnTo>
                  <a:pt x="795" y="2013"/>
                </a:lnTo>
                <a:lnTo>
                  <a:pt x="795" y="2018"/>
                </a:lnTo>
                <a:lnTo>
                  <a:pt x="794" y="2026"/>
                </a:lnTo>
                <a:lnTo>
                  <a:pt x="793" y="2037"/>
                </a:lnTo>
                <a:lnTo>
                  <a:pt x="786" y="2051"/>
                </a:lnTo>
                <a:lnTo>
                  <a:pt x="781" y="2060"/>
                </a:lnTo>
                <a:lnTo>
                  <a:pt x="776" y="2069"/>
                </a:lnTo>
                <a:lnTo>
                  <a:pt x="771" y="2080"/>
                </a:lnTo>
                <a:lnTo>
                  <a:pt x="768" y="2088"/>
                </a:lnTo>
                <a:lnTo>
                  <a:pt x="764" y="2094"/>
                </a:lnTo>
                <a:lnTo>
                  <a:pt x="762" y="2098"/>
                </a:lnTo>
                <a:lnTo>
                  <a:pt x="757" y="2106"/>
                </a:lnTo>
                <a:lnTo>
                  <a:pt x="753" y="2109"/>
                </a:lnTo>
                <a:lnTo>
                  <a:pt x="750" y="2112"/>
                </a:lnTo>
                <a:lnTo>
                  <a:pt x="745" y="2117"/>
                </a:lnTo>
                <a:lnTo>
                  <a:pt x="741" y="2121"/>
                </a:lnTo>
                <a:lnTo>
                  <a:pt x="738" y="2127"/>
                </a:lnTo>
                <a:lnTo>
                  <a:pt x="730" y="2132"/>
                </a:lnTo>
                <a:lnTo>
                  <a:pt x="726" y="2136"/>
                </a:lnTo>
                <a:lnTo>
                  <a:pt x="724" y="2142"/>
                </a:lnTo>
                <a:lnTo>
                  <a:pt x="720" y="2150"/>
                </a:lnTo>
                <a:lnTo>
                  <a:pt x="717" y="2156"/>
                </a:lnTo>
                <a:lnTo>
                  <a:pt x="712" y="2163"/>
                </a:lnTo>
                <a:lnTo>
                  <a:pt x="707" y="2170"/>
                </a:lnTo>
                <a:lnTo>
                  <a:pt x="703" y="2177"/>
                </a:lnTo>
                <a:lnTo>
                  <a:pt x="701" y="2182"/>
                </a:lnTo>
                <a:lnTo>
                  <a:pt x="696" y="2192"/>
                </a:lnTo>
                <a:lnTo>
                  <a:pt x="693" y="2196"/>
                </a:lnTo>
                <a:lnTo>
                  <a:pt x="689" y="2203"/>
                </a:lnTo>
                <a:lnTo>
                  <a:pt x="687" y="2210"/>
                </a:lnTo>
                <a:lnTo>
                  <a:pt x="683" y="2215"/>
                </a:lnTo>
                <a:lnTo>
                  <a:pt x="675" y="2221"/>
                </a:lnTo>
                <a:lnTo>
                  <a:pt x="671" y="2223"/>
                </a:lnTo>
                <a:lnTo>
                  <a:pt x="667" y="2228"/>
                </a:lnTo>
                <a:lnTo>
                  <a:pt x="664" y="2229"/>
                </a:lnTo>
                <a:lnTo>
                  <a:pt x="652" y="2232"/>
                </a:lnTo>
                <a:lnTo>
                  <a:pt x="648" y="2236"/>
                </a:lnTo>
                <a:lnTo>
                  <a:pt x="641" y="2241"/>
                </a:lnTo>
                <a:lnTo>
                  <a:pt x="636" y="2244"/>
                </a:lnTo>
                <a:lnTo>
                  <a:pt x="629" y="2247"/>
                </a:lnTo>
                <a:lnTo>
                  <a:pt x="624" y="2248"/>
                </a:lnTo>
                <a:lnTo>
                  <a:pt x="616" y="2248"/>
                </a:lnTo>
                <a:lnTo>
                  <a:pt x="609" y="2251"/>
                </a:lnTo>
                <a:lnTo>
                  <a:pt x="602" y="2253"/>
                </a:lnTo>
                <a:lnTo>
                  <a:pt x="596" y="2255"/>
                </a:lnTo>
                <a:lnTo>
                  <a:pt x="584" y="2258"/>
                </a:lnTo>
                <a:close/>
              </a:path>
            </a:pathLst>
          </a:custGeom>
          <a:solidFill>
            <a:srgbClr val="FF0000"/>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34" name="Freeform 87"/>
          <p:cNvSpPr>
            <a:spLocks/>
          </p:cNvSpPr>
          <p:nvPr/>
        </p:nvSpPr>
        <p:spPr bwMode="auto">
          <a:xfrm>
            <a:off x="5754291" y="2449776"/>
            <a:ext cx="166688" cy="281383"/>
          </a:xfrm>
          <a:custGeom>
            <a:avLst/>
            <a:gdLst>
              <a:gd name="T0" fmla="*/ 2147483647 w 390"/>
              <a:gd name="T1" fmla="*/ 2147483647 h 633"/>
              <a:gd name="T2" fmla="*/ 2147483647 w 390"/>
              <a:gd name="T3" fmla="*/ 2147483647 h 633"/>
              <a:gd name="T4" fmla="*/ 2147483647 w 390"/>
              <a:gd name="T5" fmla="*/ 2147483647 h 633"/>
              <a:gd name="T6" fmla="*/ 2147483647 w 390"/>
              <a:gd name="T7" fmla="*/ 2147483647 h 633"/>
              <a:gd name="T8" fmla="*/ 2147483647 w 390"/>
              <a:gd name="T9" fmla="*/ 2147483647 h 633"/>
              <a:gd name="T10" fmla="*/ 2147483647 w 390"/>
              <a:gd name="T11" fmla="*/ 2147483647 h 633"/>
              <a:gd name="T12" fmla="*/ 2147483647 w 390"/>
              <a:gd name="T13" fmla="*/ 2147483647 h 633"/>
              <a:gd name="T14" fmla="*/ 2147483647 w 390"/>
              <a:gd name="T15" fmla="*/ 2147483647 h 633"/>
              <a:gd name="T16" fmla="*/ 2147483647 w 390"/>
              <a:gd name="T17" fmla="*/ 2147483647 h 633"/>
              <a:gd name="T18" fmla="*/ 2147483647 w 390"/>
              <a:gd name="T19" fmla="*/ 2147483647 h 633"/>
              <a:gd name="T20" fmla="*/ 2147483647 w 390"/>
              <a:gd name="T21" fmla="*/ 2147483647 h 633"/>
              <a:gd name="T22" fmla="*/ 2147483647 w 390"/>
              <a:gd name="T23" fmla="*/ 2147483647 h 633"/>
              <a:gd name="T24" fmla="*/ 2147483647 w 390"/>
              <a:gd name="T25" fmla="*/ 2147483647 h 633"/>
              <a:gd name="T26" fmla="*/ 2147483647 w 390"/>
              <a:gd name="T27" fmla="*/ 2147483647 h 633"/>
              <a:gd name="T28" fmla="*/ 2147483647 w 390"/>
              <a:gd name="T29" fmla="*/ 2147483647 h 633"/>
              <a:gd name="T30" fmla="*/ 2147483647 w 390"/>
              <a:gd name="T31" fmla="*/ 2147483647 h 633"/>
              <a:gd name="T32" fmla="*/ 2147483647 w 390"/>
              <a:gd name="T33" fmla="*/ 2147483647 h 633"/>
              <a:gd name="T34" fmla="*/ 2147483647 w 390"/>
              <a:gd name="T35" fmla="*/ 2147483647 h 633"/>
              <a:gd name="T36" fmla="*/ 2147483647 w 390"/>
              <a:gd name="T37" fmla="*/ 2147483647 h 633"/>
              <a:gd name="T38" fmla="*/ 2147483647 w 390"/>
              <a:gd name="T39" fmla="*/ 2147483647 h 633"/>
              <a:gd name="T40" fmla="*/ 2147483647 w 390"/>
              <a:gd name="T41" fmla="*/ 2147483647 h 633"/>
              <a:gd name="T42" fmla="*/ 2147483647 w 390"/>
              <a:gd name="T43" fmla="*/ 2147483647 h 633"/>
              <a:gd name="T44" fmla="*/ 2147483647 w 390"/>
              <a:gd name="T45" fmla="*/ 2147483647 h 633"/>
              <a:gd name="T46" fmla="*/ 2147483647 w 390"/>
              <a:gd name="T47" fmla="*/ 2147483647 h 633"/>
              <a:gd name="T48" fmla="*/ 2147483647 w 390"/>
              <a:gd name="T49" fmla="*/ 2147483647 h 633"/>
              <a:gd name="T50" fmla="*/ 2147483647 w 390"/>
              <a:gd name="T51" fmla="*/ 2147483647 h 633"/>
              <a:gd name="T52" fmla="*/ 2147483647 w 390"/>
              <a:gd name="T53" fmla="*/ 2147483647 h 633"/>
              <a:gd name="T54" fmla="*/ 2147483647 w 390"/>
              <a:gd name="T55" fmla="*/ 2147483647 h 633"/>
              <a:gd name="T56" fmla="*/ 2147483647 w 390"/>
              <a:gd name="T57" fmla="*/ 2147483647 h 633"/>
              <a:gd name="T58" fmla="*/ 2147483647 w 390"/>
              <a:gd name="T59" fmla="*/ 2147483647 h 633"/>
              <a:gd name="T60" fmla="*/ 2147483647 w 390"/>
              <a:gd name="T61" fmla="*/ 2147483647 h 633"/>
              <a:gd name="T62" fmla="*/ 2147483647 w 390"/>
              <a:gd name="T63" fmla="*/ 2147483647 h 633"/>
              <a:gd name="T64" fmla="*/ 2147483647 w 390"/>
              <a:gd name="T65" fmla="*/ 2147483647 h 633"/>
              <a:gd name="T66" fmla="*/ 2147483647 w 390"/>
              <a:gd name="T67" fmla="*/ 2147483647 h 633"/>
              <a:gd name="T68" fmla="*/ 2147483647 w 390"/>
              <a:gd name="T69" fmla="*/ 2147483647 h 633"/>
              <a:gd name="T70" fmla="*/ 2147483647 w 390"/>
              <a:gd name="T71" fmla="*/ 2147483647 h 633"/>
              <a:gd name="T72" fmla="*/ 2147483647 w 390"/>
              <a:gd name="T73" fmla="*/ 2147483647 h 633"/>
              <a:gd name="T74" fmla="*/ 2147483647 w 390"/>
              <a:gd name="T75" fmla="*/ 2147483647 h 633"/>
              <a:gd name="T76" fmla="*/ 2147483647 w 390"/>
              <a:gd name="T77" fmla="*/ 2147483647 h 633"/>
              <a:gd name="T78" fmla="*/ 2147483647 w 390"/>
              <a:gd name="T79" fmla="*/ 2147483647 h 633"/>
              <a:gd name="T80" fmla="*/ 2147483647 w 390"/>
              <a:gd name="T81" fmla="*/ 2147483647 h 633"/>
              <a:gd name="T82" fmla="*/ 2147483647 w 390"/>
              <a:gd name="T83" fmla="*/ 2147483647 h 633"/>
              <a:gd name="T84" fmla="*/ 2147483647 w 390"/>
              <a:gd name="T85" fmla="*/ 2147483647 h 633"/>
              <a:gd name="T86" fmla="*/ 2147483647 w 390"/>
              <a:gd name="T87" fmla="*/ 2147483647 h 633"/>
              <a:gd name="T88" fmla="*/ 2147483647 w 390"/>
              <a:gd name="T89" fmla="*/ 2147483647 h 633"/>
              <a:gd name="T90" fmla="*/ 2147483647 w 390"/>
              <a:gd name="T91" fmla="*/ 2147483647 h 633"/>
              <a:gd name="T92" fmla="*/ 2147483647 w 390"/>
              <a:gd name="T93" fmla="*/ 2147483647 h 633"/>
              <a:gd name="T94" fmla="*/ 2147483647 w 390"/>
              <a:gd name="T95" fmla="*/ 2147483647 h 633"/>
              <a:gd name="T96" fmla="*/ 2147483647 w 390"/>
              <a:gd name="T97" fmla="*/ 2147483647 h 633"/>
              <a:gd name="T98" fmla="*/ 2147483647 w 390"/>
              <a:gd name="T99" fmla="*/ 2147483647 h 633"/>
              <a:gd name="T100" fmla="*/ 2147483647 w 390"/>
              <a:gd name="T101" fmla="*/ 2147483647 h 633"/>
              <a:gd name="T102" fmla="*/ 2147483647 w 390"/>
              <a:gd name="T103" fmla="*/ 2147483647 h 633"/>
              <a:gd name="T104" fmla="*/ 2147483647 w 390"/>
              <a:gd name="T105" fmla="*/ 2147483647 h 633"/>
              <a:gd name="T106" fmla="*/ 2147483647 w 390"/>
              <a:gd name="T107" fmla="*/ 2147483647 h 633"/>
              <a:gd name="T108" fmla="*/ 2147483647 w 390"/>
              <a:gd name="T109" fmla="*/ 0 h 63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90"/>
              <a:gd name="T166" fmla="*/ 0 h 633"/>
              <a:gd name="T167" fmla="*/ 390 w 390"/>
              <a:gd name="T168" fmla="*/ 633 h 633"/>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90" h="633">
                <a:moveTo>
                  <a:pt x="321" y="0"/>
                </a:moveTo>
                <a:lnTo>
                  <a:pt x="334" y="14"/>
                </a:lnTo>
                <a:lnTo>
                  <a:pt x="341" y="22"/>
                </a:lnTo>
                <a:lnTo>
                  <a:pt x="348" y="31"/>
                </a:lnTo>
                <a:lnTo>
                  <a:pt x="350" y="40"/>
                </a:lnTo>
                <a:lnTo>
                  <a:pt x="353" y="51"/>
                </a:lnTo>
                <a:lnTo>
                  <a:pt x="357" y="68"/>
                </a:lnTo>
                <a:lnTo>
                  <a:pt x="357" y="80"/>
                </a:lnTo>
                <a:lnTo>
                  <a:pt x="349" y="90"/>
                </a:lnTo>
                <a:lnTo>
                  <a:pt x="344" y="98"/>
                </a:lnTo>
                <a:lnTo>
                  <a:pt x="340" y="115"/>
                </a:lnTo>
                <a:lnTo>
                  <a:pt x="346" y="122"/>
                </a:lnTo>
                <a:lnTo>
                  <a:pt x="357" y="126"/>
                </a:lnTo>
                <a:lnTo>
                  <a:pt x="371" y="131"/>
                </a:lnTo>
                <a:lnTo>
                  <a:pt x="376" y="144"/>
                </a:lnTo>
                <a:lnTo>
                  <a:pt x="376" y="162"/>
                </a:lnTo>
                <a:lnTo>
                  <a:pt x="377" y="172"/>
                </a:lnTo>
                <a:lnTo>
                  <a:pt x="380" y="185"/>
                </a:lnTo>
                <a:lnTo>
                  <a:pt x="382" y="199"/>
                </a:lnTo>
                <a:lnTo>
                  <a:pt x="385" y="220"/>
                </a:lnTo>
                <a:lnTo>
                  <a:pt x="389" y="230"/>
                </a:lnTo>
                <a:lnTo>
                  <a:pt x="390" y="248"/>
                </a:lnTo>
                <a:lnTo>
                  <a:pt x="390" y="259"/>
                </a:lnTo>
                <a:lnTo>
                  <a:pt x="389" y="268"/>
                </a:lnTo>
                <a:lnTo>
                  <a:pt x="385" y="279"/>
                </a:lnTo>
                <a:lnTo>
                  <a:pt x="380" y="290"/>
                </a:lnTo>
                <a:lnTo>
                  <a:pt x="374" y="303"/>
                </a:lnTo>
                <a:lnTo>
                  <a:pt x="372" y="310"/>
                </a:lnTo>
                <a:lnTo>
                  <a:pt x="368" y="323"/>
                </a:lnTo>
                <a:lnTo>
                  <a:pt x="337" y="323"/>
                </a:lnTo>
                <a:lnTo>
                  <a:pt x="325" y="321"/>
                </a:lnTo>
                <a:lnTo>
                  <a:pt x="303" y="336"/>
                </a:lnTo>
                <a:lnTo>
                  <a:pt x="286" y="336"/>
                </a:lnTo>
                <a:lnTo>
                  <a:pt x="272" y="330"/>
                </a:lnTo>
                <a:lnTo>
                  <a:pt x="256" y="348"/>
                </a:lnTo>
                <a:lnTo>
                  <a:pt x="262" y="369"/>
                </a:lnTo>
                <a:lnTo>
                  <a:pt x="266" y="386"/>
                </a:lnTo>
                <a:lnTo>
                  <a:pt x="269" y="417"/>
                </a:lnTo>
                <a:lnTo>
                  <a:pt x="265" y="433"/>
                </a:lnTo>
                <a:lnTo>
                  <a:pt x="254" y="438"/>
                </a:lnTo>
                <a:lnTo>
                  <a:pt x="249" y="441"/>
                </a:lnTo>
                <a:lnTo>
                  <a:pt x="234" y="462"/>
                </a:lnTo>
                <a:lnTo>
                  <a:pt x="223" y="474"/>
                </a:lnTo>
                <a:lnTo>
                  <a:pt x="223" y="496"/>
                </a:lnTo>
                <a:lnTo>
                  <a:pt x="225" y="514"/>
                </a:lnTo>
                <a:lnTo>
                  <a:pt x="237" y="543"/>
                </a:lnTo>
                <a:lnTo>
                  <a:pt x="237" y="574"/>
                </a:lnTo>
                <a:lnTo>
                  <a:pt x="229" y="593"/>
                </a:lnTo>
                <a:lnTo>
                  <a:pt x="215" y="605"/>
                </a:lnTo>
                <a:lnTo>
                  <a:pt x="200" y="615"/>
                </a:lnTo>
                <a:lnTo>
                  <a:pt x="189" y="632"/>
                </a:lnTo>
                <a:lnTo>
                  <a:pt x="168" y="633"/>
                </a:lnTo>
                <a:lnTo>
                  <a:pt x="155" y="618"/>
                </a:lnTo>
                <a:lnTo>
                  <a:pt x="145" y="600"/>
                </a:lnTo>
                <a:lnTo>
                  <a:pt x="141" y="583"/>
                </a:lnTo>
                <a:lnTo>
                  <a:pt x="134" y="554"/>
                </a:lnTo>
                <a:lnTo>
                  <a:pt x="124" y="534"/>
                </a:lnTo>
                <a:lnTo>
                  <a:pt x="106" y="520"/>
                </a:lnTo>
                <a:lnTo>
                  <a:pt x="87" y="524"/>
                </a:lnTo>
                <a:lnTo>
                  <a:pt x="95" y="550"/>
                </a:lnTo>
                <a:lnTo>
                  <a:pt x="97" y="564"/>
                </a:lnTo>
                <a:lnTo>
                  <a:pt x="103" y="578"/>
                </a:lnTo>
                <a:lnTo>
                  <a:pt x="101" y="594"/>
                </a:lnTo>
                <a:lnTo>
                  <a:pt x="90" y="604"/>
                </a:lnTo>
                <a:lnTo>
                  <a:pt x="77" y="597"/>
                </a:lnTo>
                <a:lnTo>
                  <a:pt x="71" y="576"/>
                </a:lnTo>
                <a:lnTo>
                  <a:pt x="69" y="558"/>
                </a:lnTo>
                <a:lnTo>
                  <a:pt x="67" y="536"/>
                </a:lnTo>
                <a:lnTo>
                  <a:pt x="64" y="517"/>
                </a:lnTo>
                <a:lnTo>
                  <a:pt x="57" y="498"/>
                </a:lnTo>
                <a:lnTo>
                  <a:pt x="49" y="482"/>
                </a:lnTo>
                <a:lnTo>
                  <a:pt x="44" y="470"/>
                </a:lnTo>
                <a:lnTo>
                  <a:pt x="37" y="451"/>
                </a:lnTo>
                <a:lnTo>
                  <a:pt x="26" y="422"/>
                </a:lnTo>
                <a:lnTo>
                  <a:pt x="14" y="402"/>
                </a:lnTo>
                <a:lnTo>
                  <a:pt x="11" y="387"/>
                </a:lnTo>
                <a:lnTo>
                  <a:pt x="21" y="370"/>
                </a:lnTo>
                <a:lnTo>
                  <a:pt x="9" y="364"/>
                </a:lnTo>
                <a:lnTo>
                  <a:pt x="0" y="351"/>
                </a:lnTo>
                <a:lnTo>
                  <a:pt x="8" y="333"/>
                </a:lnTo>
                <a:lnTo>
                  <a:pt x="18" y="321"/>
                </a:lnTo>
                <a:lnTo>
                  <a:pt x="26" y="304"/>
                </a:lnTo>
                <a:lnTo>
                  <a:pt x="27" y="272"/>
                </a:lnTo>
                <a:lnTo>
                  <a:pt x="37" y="257"/>
                </a:lnTo>
                <a:lnTo>
                  <a:pt x="45" y="235"/>
                </a:lnTo>
                <a:lnTo>
                  <a:pt x="60" y="224"/>
                </a:lnTo>
                <a:lnTo>
                  <a:pt x="72" y="207"/>
                </a:lnTo>
                <a:lnTo>
                  <a:pt x="76" y="185"/>
                </a:lnTo>
                <a:lnTo>
                  <a:pt x="94" y="187"/>
                </a:lnTo>
                <a:lnTo>
                  <a:pt x="108" y="191"/>
                </a:lnTo>
                <a:lnTo>
                  <a:pt x="129" y="187"/>
                </a:lnTo>
                <a:lnTo>
                  <a:pt x="136" y="176"/>
                </a:lnTo>
                <a:lnTo>
                  <a:pt x="138" y="156"/>
                </a:lnTo>
                <a:lnTo>
                  <a:pt x="142" y="137"/>
                </a:lnTo>
                <a:lnTo>
                  <a:pt x="155" y="144"/>
                </a:lnTo>
                <a:lnTo>
                  <a:pt x="165" y="163"/>
                </a:lnTo>
                <a:lnTo>
                  <a:pt x="179" y="140"/>
                </a:lnTo>
                <a:lnTo>
                  <a:pt x="175" y="127"/>
                </a:lnTo>
                <a:lnTo>
                  <a:pt x="194" y="118"/>
                </a:lnTo>
                <a:lnTo>
                  <a:pt x="211" y="133"/>
                </a:lnTo>
                <a:lnTo>
                  <a:pt x="225" y="147"/>
                </a:lnTo>
                <a:lnTo>
                  <a:pt x="233" y="123"/>
                </a:lnTo>
                <a:lnTo>
                  <a:pt x="238" y="102"/>
                </a:lnTo>
                <a:lnTo>
                  <a:pt x="239" y="78"/>
                </a:lnTo>
                <a:lnTo>
                  <a:pt x="249" y="65"/>
                </a:lnTo>
                <a:lnTo>
                  <a:pt x="272" y="60"/>
                </a:lnTo>
                <a:lnTo>
                  <a:pt x="297" y="61"/>
                </a:lnTo>
                <a:lnTo>
                  <a:pt x="311" y="36"/>
                </a:lnTo>
                <a:lnTo>
                  <a:pt x="304" y="10"/>
                </a:lnTo>
                <a:lnTo>
                  <a:pt x="321" y="0"/>
                </a:lnTo>
                <a:close/>
              </a:path>
            </a:pathLst>
          </a:custGeom>
          <a:solidFill>
            <a:srgbClr val="FFFF00"/>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35" name="Freeform 88"/>
          <p:cNvSpPr>
            <a:spLocks/>
          </p:cNvSpPr>
          <p:nvPr/>
        </p:nvSpPr>
        <p:spPr bwMode="auto">
          <a:xfrm>
            <a:off x="6010278" y="2224402"/>
            <a:ext cx="240507" cy="321392"/>
          </a:xfrm>
          <a:custGeom>
            <a:avLst/>
            <a:gdLst>
              <a:gd name="T0" fmla="*/ 2147483647 w 564"/>
              <a:gd name="T1" fmla="*/ 2147483647 h 725"/>
              <a:gd name="T2" fmla="*/ 2147483647 w 564"/>
              <a:gd name="T3" fmla="*/ 2147483647 h 725"/>
              <a:gd name="T4" fmla="*/ 2147483647 w 564"/>
              <a:gd name="T5" fmla="*/ 2147483647 h 725"/>
              <a:gd name="T6" fmla="*/ 2147483647 w 564"/>
              <a:gd name="T7" fmla="*/ 2147483647 h 725"/>
              <a:gd name="T8" fmla="*/ 2147483647 w 564"/>
              <a:gd name="T9" fmla="*/ 2147483647 h 725"/>
              <a:gd name="T10" fmla="*/ 2147483647 w 564"/>
              <a:gd name="T11" fmla="*/ 2147483647 h 725"/>
              <a:gd name="T12" fmla="*/ 2147483647 w 564"/>
              <a:gd name="T13" fmla="*/ 2147483647 h 725"/>
              <a:gd name="T14" fmla="*/ 2147483647 w 564"/>
              <a:gd name="T15" fmla="*/ 2147483647 h 725"/>
              <a:gd name="T16" fmla="*/ 2147483647 w 564"/>
              <a:gd name="T17" fmla="*/ 2147483647 h 725"/>
              <a:gd name="T18" fmla="*/ 2147483647 w 564"/>
              <a:gd name="T19" fmla="*/ 2147483647 h 725"/>
              <a:gd name="T20" fmla="*/ 2147483647 w 564"/>
              <a:gd name="T21" fmla="*/ 2147483647 h 725"/>
              <a:gd name="T22" fmla="*/ 2147483647 w 564"/>
              <a:gd name="T23" fmla="*/ 2147483647 h 725"/>
              <a:gd name="T24" fmla="*/ 2147483647 w 564"/>
              <a:gd name="T25" fmla="*/ 2147483647 h 725"/>
              <a:gd name="T26" fmla="*/ 2147483647 w 564"/>
              <a:gd name="T27" fmla="*/ 2147483647 h 725"/>
              <a:gd name="T28" fmla="*/ 2147483647 w 564"/>
              <a:gd name="T29" fmla="*/ 2147483647 h 725"/>
              <a:gd name="T30" fmla="*/ 2147483647 w 564"/>
              <a:gd name="T31" fmla="*/ 2147483647 h 725"/>
              <a:gd name="T32" fmla="*/ 2147483647 w 564"/>
              <a:gd name="T33" fmla="*/ 2147483647 h 725"/>
              <a:gd name="T34" fmla="*/ 2147483647 w 564"/>
              <a:gd name="T35" fmla="*/ 2147483647 h 725"/>
              <a:gd name="T36" fmla="*/ 2147483647 w 564"/>
              <a:gd name="T37" fmla="*/ 2147483647 h 725"/>
              <a:gd name="T38" fmla="*/ 2147483647 w 564"/>
              <a:gd name="T39" fmla="*/ 2147483647 h 725"/>
              <a:gd name="T40" fmla="*/ 2147483647 w 564"/>
              <a:gd name="T41" fmla="*/ 2147483647 h 725"/>
              <a:gd name="T42" fmla="*/ 2147483647 w 564"/>
              <a:gd name="T43" fmla="*/ 2147483647 h 725"/>
              <a:gd name="T44" fmla="*/ 2147483647 w 564"/>
              <a:gd name="T45" fmla="*/ 2147483647 h 725"/>
              <a:gd name="T46" fmla="*/ 2147483647 w 564"/>
              <a:gd name="T47" fmla="*/ 2147483647 h 725"/>
              <a:gd name="T48" fmla="*/ 2147483647 w 564"/>
              <a:gd name="T49" fmla="*/ 2147483647 h 725"/>
              <a:gd name="T50" fmla="*/ 2147483647 w 564"/>
              <a:gd name="T51" fmla="*/ 2147483647 h 725"/>
              <a:gd name="T52" fmla="*/ 2147483647 w 564"/>
              <a:gd name="T53" fmla="*/ 2147483647 h 725"/>
              <a:gd name="T54" fmla="*/ 2147483647 w 564"/>
              <a:gd name="T55" fmla="*/ 2147483647 h 725"/>
              <a:gd name="T56" fmla="*/ 2147483647 w 564"/>
              <a:gd name="T57" fmla="*/ 2147483647 h 725"/>
              <a:gd name="T58" fmla="*/ 2147483647 w 564"/>
              <a:gd name="T59" fmla="*/ 2147483647 h 725"/>
              <a:gd name="T60" fmla="*/ 2147483647 w 564"/>
              <a:gd name="T61" fmla="*/ 2147483647 h 725"/>
              <a:gd name="T62" fmla="*/ 2147483647 w 564"/>
              <a:gd name="T63" fmla="*/ 2147483647 h 725"/>
              <a:gd name="T64" fmla="*/ 2147483647 w 564"/>
              <a:gd name="T65" fmla="*/ 2147483647 h 725"/>
              <a:gd name="T66" fmla="*/ 2147483647 w 564"/>
              <a:gd name="T67" fmla="*/ 2147483647 h 725"/>
              <a:gd name="T68" fmla="*/ 2147483647 w 564"/>
              <a:gd name="T69" fmla="*/ 2147483647 h 725"/>
              <a:gd name="T70" fmla="*/ 2147483647 w 564"/>
              <a:gd name="T71" fmla="*/ 2147483647 h 725"/>
              <a:gd name="T72" fmla="*/ 2147483647 w 564"/>
              <a:gd name="T73" fmla="*/ 2147483647 h 725"/>
              <a:gd name="T74" fmla="*/ 2147483647 w 564"/>
              <a:gd name="T75" fmla="*/ 2147483647 h 725"/>
              <a:gd name="T76" fmla="*/ 2147483647 w 564"/>
              <a:gd name="T77" fmla="*/ 2147483647 h 725"/>
              <a:gd name="T78" fmla="*/ 2147483647 w 564"/>
              <a:gd name="T79" fmla="*/ 2147483647 h 725"/>
              <a:gd name="T80" fmla="*/ 2147483647 w 564"/>
              <a:gd name="T81" fmla="*/ 2147483647 h 725"/>
              <a:gd name="T82" fmla="*/ 2147483647 w 564"/>
              <a:gd name="T83" fmla="*/ 2147483647 h 725"/>
              <a:gd name="T84" fmla="*/ 0 w 564"/>
              <a:gd name="T85" fmla="*/ 2147483647 h 725"/>
              <a:gd name="T86" fmla="*/ 2147483647 w 564"/>
              <a:gd name="T87" fmla="*/ 2147483647 h 725"/>
              <a:gd name="T88" fmla="*/ 2147483647 w 564"/>
              <a:gd name="T89" fmla="*/ 2147483647 h 725"/>
              <a:gd name="T90" fmla="*/ 2147483647 w 564"/>
              <a:gd name="T91" fmla="*/ 2147483647 h 725"/>
              <a:gd name="T92" fmla="*/ 2147483647 w 564"/>
              <a:gd name="T93" fmla="*/ 2147483647 h 725"/>
              <a:gd name="T94" fmla="*/ 2147483647 w 564"/>
              <a:gd name="T95" fmla="*/ 2147483647 h 725"/>
              <a:gd name="T96" fmla="*/ 2147483647 w 564"/>
              <a:gd name="T97" fmla="*/ 2147483647 h 725"/>
              <a:gd name="T98" fmla="*/ 2147483647 w 564"/>
              <a:gd name="T99" fmla="*/ 2147483647 h 725"/>
              <a:gd name="T100" fmla="*/ 2147483647 w 564"/>
              <a:gd name="T101" fmla="*/ 2147483647 h 725"/>
              <a:gd name="T102" fmla="*/ 2147483647 w 564"/>
              <a:gd name="T103" fmla="*/ 2147483647 h 725"/>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564"/>
              <a:gd name="T157" fmla="*/ 0 h 725"/>
              <a:gd name="T158" fmla="*/ 564 w 564"/>
              <a:gd name="T159" fmla="*/ 725 h 725"/>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564" h="725">
                <a:moveTo>
                  <a:pt x="116" y="184"/>
                </a:moveTo>
                <a:lnTo>
                  <a:pt x="122" y="191"/>
                </a:lnTo>
                <a:lnTo>
                  <a:pt x="130" y="195"/>
                </a:lnTo>
                <a:lnTo>
                  <a:pt x="138" y="206"/>
                </a:lnTo>
                <a:lnTo>
                  <a:pt x="147" y="202"/>
                </a:lnTo>
                <a:lnTo>
                  <a:pt x="162" y="200"/>
                </a:lnTo>
                <a:lnTo>
                  <a:pt x="168" y="210"/>
                </a:lnTo>
                <a:lnTo>
                  <a:pt x="176" y="211"/>
                </a:lnTo>
                <a:lnTo>
                  <a:pt x="185" y="198"/>
                </a:lnTo>
                <a:lnTo>
                  <a:pt x="189" y="184"/>
                </a:lnTo>
                <a:lnTo>
                  <a:pt x="193" y="171"/>
                </a:lnTo>
                <a:lnTo>
                  <a:pt x="199" y="156"/>
                </a:lnTo>
                <a:lnTo>
                  <a:pt x="205" y="145"/>
                </a:lnTo>
                <a:lnTo>
                  <a:pt x="217" y="129"/>
                </a:lnTo>
                <a:lnTo>
                  <a:pt x="222" y="118"/>
                </a:lnTo>
                <a:lnTo>
                  <a:pt x="223" y="105"/>
                </a:lnTo>
                <a:lnTo>
                  <a:pt x="214" y="93"/>
                </a:lnTo>
                <a:lnTo>
                  <a:pt x="213" y="80"/>
                </a:lnTo>
                <a:lnTo>
                  <a:pt x="222" y="68"/>
                </a:lnTo>
                <a:lnTo>
                  <a:pt x="233" y="62"/>
                </a:lnTo>
                <a:lnTo>
                  <a:pt x="256" y="65"/>
                </a:lnTo>
                <a:lnTo>
                  <a:pt x="272" y="59"/>
                </a:lnTo>
                <a:lnTo>
                  <a:pt x="282" y="58"/>
                </a:lnTo>
                <a:lnTo>
                  <a:pt x="291" y="57"/>
                </a:lnTo>
                <a:lnTo>
                  <a:pt x="304" y="48"/>
                </a:lnTo>
                <a:lnTo>
                  <a:pt x="318" y="54"/>
                </a:lnTo>
                <a:lnTo>
                  <a:pt x="325" y="65"/>
                </a:lnTo>
                <a:lnTo>
                  <a:pt x="339" y="65"/>
                </a:lnTo>
                <a:lnTo>
                  <a:pt x="353" y="61"/>
                </a:lnTo>
                <a:lnTo>
                  <a:pt x="373" y="71"/>
                </a:lnTo>
                <a:lnTo>
                  <a:pt x="388" y="79"/>
                </a:lnTo>
                <a:lnTo>
                  <a:pt x="399" y="76"/>
                </a:lnTo>
                <a:lnTo>
                  <a:pt x="411" y="68"/>
                </a:lnTo>
                <a:lnTo>
                  <a:pt x="418" y="65"/>
                </a:lnTo>
                <a:lnTo>
                  <a:pt x="427" y="62"/>
                </a:lnTo>
                <a:lnTo>
                  <a:pt x="440" y="48"/>
                </a:lnTo>
                <a:lnTo>
                  <a:pt x="443" y="40"/>
                </a:lnTo>
                <a:lnTo>
                  <a:pt x="449" y="25"/>
                </a:lnTo>
                <a:lnTo>
                  <a:pt x="454" y="17"/>
                </a:lnTo>
                <a:lnTo>
                  <a:pt x="461" y="7"/>
                </a:lnTo>
                <a:lnTo>
                  <a:pt x="467" y="3"/>
                </a:lnTo>
                <a:lnTo>
                  <a:pt x="477" y="3"/>
                </a:lnTo>
                <a:lnTo>
                  <a:pt x="487" y="0"/>
                </a:lnTo>
                <a:lnTo>
                  <a:pt x="495" y="8"/>
                </a:lnTo>
                <a:lnTo>
                  <a:pt x="490" y="28"/>
                </a:lnTo>
                <a:lnTo>
                  <a:pt x="484" y="37"/>
                </a:lnTo>
                <a:lnTo>
                  <a:pt x="481" y="50"/>
                </a:lnTo>
                <a:lnTo>
                  <a:pt x="487" y="59"/>
                </a:lnTo>
                <a:lnTo>
                  <a:pt x="495" y="73"/>
                </a:lnTo>
                <a:lnTo>
                  <a:pt x="503" y="80"/>
                </a:lnTo>
                <a:lnTo>
                  <a:pt x="510" y="90"/>
                </a:lnTo>
                <a:lnTo>
                  <a:pt x="519" y="91"/>
                </a:lnTo>
                <a:lnTo>
                  <a:pt x="527" y="94"/>
                </a:lnTo>
                <a:lnTo>
                  <a:pt x="524" y="101"/>
                </a:lnTo>
                <a:lnTo>
                  <a:pt x="516" y="122"/>
                </a:lnTo>
                <a:lnTo>
                  <a:pt x="510" y="134"/>
                </a:lnTo>
                <a:lnTo>
                  <a:pt x="504" y="155"/>
                </a:lnTo>
                <a:lnTo>
                  <a:pt x="503" y="170"/>
                </a:lnTo>
                <a:lnTo>
                  <a:pt x="505" y="184"/>
                </a:lnTo>
                <a:lnTo>
                  <a:pt x="518" y="188"/>
                </a:lnTo>
                <a:lnTo>
                  <a:pt x="530" y="194"/>
                </a:lnTo>
                <a:lnTo>
                  <a:pt x="542" y="194"/>
                </a:lnTo>
                <a:lnTo>
                  <a:pt x="558" y="202"/>
                </a:lnTo>
                <a:lnTo>
                  <a:pt x="564" y="224"/>
                </a:lnTo>
                <a:lnTo>
                  <a:pt x="564" y="238"/>
                </a:lnTo>
                <a:lnTo>
                  <a:pt x="558" y="260"/>
                </a:lnTo>
                <a:lnTo>
                  <a:pt x="554" y="274"/>
                </a:lnTo>
                <a:lnTo>
                  <a:pt x="546" y="292"/>
                </a:lnTo>
                <a:lnTo>
                  <a:pt x="540" y="308"/>
                </a:lnTo>
                <a:lnTo>
                  <a:pt x="531" y="330"/>
                </a:lnTo>
                <a:lnTo>
                  <a:pt x="537" y="351"/>
                </a:lnTo>
                <a:lnTo>
                  <a:pt x="528" y="361"/>
                </a:lnTo>
                <a:lnTo>
                  <a:pt x="512" y="375"/>
                </a:lnTo>
                <a:lnTo>
                  <a:pt x="512" y="390"/>
                </a:lnTo>
                <a:lnTo>
                  <a:pt x="500" y="420"/>
                </a:lnTo>
                <a:lnTo>
                  <a:pt x="487" y="442"/>
                </a:lnTo>
                <a:lnTo>
                  <a:pt x="477" y="453"/>
                </a:lnTo>
                <a:lnTo>
                  <a:pt x="467" y="471"/>
                </a:lnTo>
                <a:lnTo>
                  <a:pt x="464" y="481"/>
                </a:lnTo>
                <a:lnTo>
                  <a:pt x="464" y="498"/>
                </a:lnTo>
                <a:lnTo>
                  <a:pt x="461" y="513"/>
                </a:lnTo>
                <a:lnTo>
                  <a:pt x="456" y="527"/>
                </a:lnTo>
                <a:lnTo>
                  <a:pt x="450" y="540"/>
                </a:lnTo>
                <a:lnTo>
                  <a:pt x="444" y="553"/>
                </a:lnTo>
                <a:lnTo>
                  <a:pt x="441" y="579"/>
                </a:lnTo>
                <a:lnTo>
                  <a:pt x="438" y="608"/>
                </a:lnTo>
                <a:lnTo>
                  <a:pt x="433" y="627"/>
                </a:lnTo>
                <a:lnTo>
                  <a:pt x="420" y="645"/>
                </a:lnTo>
                <a:lnTo>
                  <a:pt x="415" y="672"/>
                </a:lnTo>
                <a:lnTo>
                  <a:pt x="410" y="684"/>
                </a:lnTo>
                <a:lnTo>
                  <a:pt x="406" y="699"/>
                </a:lnTo>
                <a:lnTo>
                  <a:pt x="398" y="719"/>
                </a:lnTo>
                <a:lnTo>
                  <a:pt x="387" y="725"/>
                </a:lnTo>
                <a:lnTo>
                  <a:pt x="380" y="710"/>
                </a:lnTo>
                <a:lnTo>
                  <a:pt x="362" y="708"/>
                </a:lnTo>
                <a:lnTo>
                  <a:pt x="339" y="702"/>
                </a:lnTo>
                <a:lnTo>
                  <a:pt x="316" y="695"/>
                </a:lnTo>
                <a:lnTo>
                  <a:pt x="288" y="705"/>
                </a:lnTo>
                <a:lnTo>
                  <a:pt x="272" y="705"/>
                </a:lnTo>
                <a:lnTo>
                  <a:pt x="254" y="688"/>
                </a:lnTo>
                <a:lnTo>
                  <a:pt x="237" y="683"/>
                </a:lnTo>
                <a:lnTo>
                  <a:pt x="213" y="680"/>
                </a:lnTo>
                <a:lnTo>
                  <a:pt x="200" y="698"/>
                </a:lnTo>
                <a:lnTo>
                  <a:pt x="186" y="702"/>
                </a:lnTo>
                <a:lnTo>
                  <a:pt x="170" y="695"/>
                </a:lnTo>
                <a:lnTo>
                  <a:pt x="159" y="688"/>
                </a:lnTo>
                <a:lnTo>
                  <a:pt x="145" y="662"/>
                </a:lnTo>
                <a:lnTo>
                  <a:pt x="140" y="649"/>
                </a:lnTo>
                <a:lnTo>
                  <a:pt x="129" y="640"/>
                </a:lnTo>
                <a:lnTo>
                  <a:pt x="118" y="647"/>
                </a:lnTo>
                <a:lnTo>
                  <a:pt x="108" y="663"/>
                </a:lnTo>
                <a:lnTo>
                  <a:pt x="93" y="662"/>
                </a:lnTo>
                <a:lnTo>
                  <a:pt x="81" y="674"/>
                </a:lnTo>
                <a:lnTo>
                  <a:pt x="71" y="676"/>
                </a:lnTo>
                <a:lnTo>
                  <a:pt x="57" y="667"/>
                </a:lnTo>
                <a:lnTo>
                  <a:pt x="48" y="674"/>
                </a:lnTo>
                <a:lnTo>
                  <a:pt x="37" y="676"/>
                </a:lnTo>
                <a:lnTo>
                  <a:pt x="29" y="663"/>
                </a:lnTo>
                <a:lnTo>
                  <a:pt x="21" y="654"/>
                </a:lnTo>
                <a:lnTo>
                  <a:pt x="12" y="641"/>
                </a:lnTo>
                <a:lnTo>
                  <a:pt x="7" y="629"/>
                </a:lnTo>
                <a:lnTo>
                  <a:pt x="2" y="612"/>
                </a:lnTo>
                <a:lnTo>
                  <a:pt x="1" y="603"/>
                </a:lnTo>
                <a:lnTo>
                  <a:pt x="1" y="593"/>
                </a:lnTo>
                <a:lnTo>
                  <a:pt x="5" y="579"/>
                </a:lnTo>
                <a:lnTo>
                  <a:pt x="6" y="569"/>
                </a:lnTo>
                <a:lnTo>
                  <a:pt x="6" y="558"/>
                </a:lnTo>
                <a:lnTo>
                  <a:pt x="9" y="544"/>
                </a:lnTo>
                <a:lnTo>
                  <a:pt x="0" y="532"/>
                </a:lnTo>
                <a:lnTo>
                  <a:pt x="19" y="531"/>
                </a:lnTo>
                <a:lnTo>
                  <a:pt x="28" y="525"/>
                </a:lnTo>
                <a:lnTo>
                  <a:pt x="27" y="515"/>
                </a:lnTo>
                <a:lnTo>
                  <a:pt x="16" y="510"/>
                </a:lnTo>
                <a:lnTo>
                  <a:pt x="9" y="506"/>
                </a:lnTo>
                <a:lnTo>
                  <a:pt x="11" y="491"/>
                </a:lnTo>
                <a:lnTo>
                  <a:pt x="15" y="484"/>
                </a:lnTo>
                <a:lnTo>
                  <a:pt x="19" y="467"/>
                </a:lnTo>
                <a:lnTo>
                  <a:pt x="20" y="448"/>
                </a:lnTo>
                <a:lnTo>
                  <a:pt x="21" y="435"/>
                </a:lnTo>
                <a:lnTo>
                  <a:pt x="21" y="426"/>
                </a:lnTo>
                <a:lnTo>
                  <a:pt x="23" y="415"/>
                </a:lnTo>
                <a:lnTo>
                  <a:pt x="29" y="394"/>
                </a:lnTo>
                <a:lnTo>
                  <a:pt x="38" y="386"/>
                </a:lnTo>
                <a:lnTo>
                  <a:pt x="44" y="376"/>
                </a:lnTo>
                <a:lnTo>
                  <a:pt x="51" y="365"/>
                </a:lnTo>
                <a:lnTo>
                  <a:pt x="60" y="346"/>
                </a:lnTo>
                <a:lnTo>
                  <a:pt x="62" y="336"/>
                </a:lnTo>
                <a:lnTo>
                  <a:pt x="67" y="315"/>
                </a:lnTo>
                <a:lnTo>
                  <a:pt x="64" y="294"/>
                </a:lnTo>
                <a:lnTo>
                  <a:pt x="66" y="283"/>
                </a:lnTo>
                <a:lnTo>
                  <a:pt x="74" y="275"/>
                </a:lnTo>
                <a:lnTo>
                  <a:pt x="80" y="263"/>
                </a:lnTo>
                <a:lnTo>
                  <a:pt x="87" y="253"/>
                </a:lnTo>
                <a:lnTo>
                  <a:pt x="99" y="220"/>
                </a:lnTo>
                <a:lnTo>
                  <a:pt x="107" y="203"/>
                </a:lnTo>
                <a:lnTo>
                  <a:pt x="116" y="184"/>
                </a:lnTo>
                <a:close/>
              </a:path>
            </a:pathLst>
          </a:custGeom>
          <a:solidFill>
            <a:srgbClr val="FFFF00"/>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36" name="Freeform 89"/>
          <p:cNvSpPr>
            <a:spLocks/>
          </p:cNvSpPr>
          <p:nvPr/>
        </p:nvSpPr>
        <p:spPr bwMode="auto">
          <a:xfrm>
            <a:off x="5765011" y="1536281"/>
            <a:ext cx="804863" cy="505425"/>
          </a:xfrm>
          <a:custGeom>
            <a:avLst/>
            <a:gdLst>
              <a:gd name="T0" fmla="*/ 2147483647 w 1886"/>
              <a:gd name="T1" fmla="*/ 2147483647 h 1136"/>
              <a:gd name="T2" fmla="*/ 2147483647 w 1886"/>
              <a:gd name="T3" fmla="*/ 2147483647 h 1136"/>
              <a:gd name="T4" fmla="*/ 2147483647 w 1886"/>
              <a:gd name="T5" fmla="*/ 2147483647 h 1136"/>
              <a:gd name="T6" fmla="*/ 2147483647 w 1886"/>
              <a:gd name="T7" fmla="*/ 2147483647 h 1136"/>
              <a:gd name="T8" fmla="*/ 2147483647 w 1886"/>
              <a:gd name="T9" fmla="*/ 2147483647 h 1136"/>
              <a:gd name="T10" fmla="*/ 2147483647 w 1886"/>
              <a:gd name="T11" fmla="*/ 2147483647 h 1136"/>
              <a:gd name="T12" fmla="*/ 2147483647 w 1886"/>
              <a:gd name="T13" fmla="*/ 2147483647 h 1136"/>
              <a:gd name="T14" fmla="*/ 2147483647 w 1886"/>
              <a:gd name="T15" fmla="*/ 2147483647 h 1136"/>
              <a:gd name="T16" fmla="*/ 2147483647 w 1886"/>
              <a:gd name="T17" fmla="*/ 2147483647 h 1136"/>
              <a:gd name="T18" fmla="*/ 2147483647 w 1886"/>
              <a:gd name="T19" fmla="*/ 2147483647 h 1136"/>
              <a:gd name="T20" fmla="*/ 2147483647 w 1886"/>
              <a:gd name="T21" fmla="*/ 2147483647 h 1136"/>
              <a:gd name="T22" fmla="*/ 2147483647 w 1886"/>
              <a:gd name="T23" fmla="*/ 2147483647 h 1136"/>
              <a:gd name="T24" fmla="*/ 2147483647 w 1886"/>
              <a:gd name="T25" fmla="*/ 2147483647 h 1136"/>
              <a:gd name="T26" fmla="*/ 2147483647 w 1886"/>
              <a:gd name="T27" fmla="*/ 2147483647 h 1136"/>
              <a:gd name="T28" fmla="*/ 2147483647 w 1886"/>
              <a:gd name="T29" fmla="*/ 2147483647 h 1136"/>
              <a:gd name="T30" fmla="*/ 2147483647 w 1886"/>
              <a:gd name="T31" fmla="*/ 2147483647 h 1136"/>
              <a:gd name="T32" fmla="*/ 2147483647 w 1886"/>
              <a:gd name="T33" fmla="*/ 2147483647 h 1136"/>
              <a:gd name="T34" fmla="*/ 2147483647 w 1886"/>
              <a:gd name="T35" fmla="*/ 2147483647 h 1136"/>
              <a:gd name="T36" fmla="*/ 2147483647 w 1886"/>
              <a:gd name="T37" fmla="*/ 2147483647 h 1136"/>
              <a:gd name="T38" fmla="*/ 2147483647 w 1886"/>
              <a:gd name="T39" fmla="*/ 2147483647 h 1136"/>
              <a:gd name="T40" fmla="*/ 2147483647 w 1886"/>
              <a:gd name="T41" fmla="*/ 2147483647 h 1136"/>
              <a:gd name="T42" fmla="*/ 0 w 1886"/>
              <a:gd name="T43" fmla="*/ 2147483647 h 1136"/>
              <a:gd name="T44" fmla="*/ 2147483647 w 1886"/>
              <a:gd name="T45" fmla="*/ 2147483647 h 1136"/>
              <a:gd name="T46" fmla="*/ 2147483647 w 1886"/>
              <a:gd name="T47" fmla="*/ 2147483647 h 1136"/>
              <a:gd name="T48" fmla="*/ 2147483647 w 1886"/>
              <a:gd name="T49" fmla="*/ 2147483647 h 1136"/>
              <a:gd name="T50" fmla="*/ 2147483647 w 1886"/>
              <a:gd name="T51" fmla="*/ 2147483647 h 1136"/>
              <a:gd name="T52" fmla="*/ 2147483647 w 1886"/>
              <a:gd name="T53" fmla="*/ 2147483647 h 1136"/>
              <a:gd name="T54" fmla="*/ 2147483647 w 1886"/>
              <a:gd name="T55" fmla="*/ 2147483647 h 1136"/>
              <a:gd name="T56" fmla="*/ 2147483647 w 1886"/>
              <a:gd name="T57" fmla="*/ 2147483647 h 1136"/>
              <a:gd name="T58" fmla="*/ 2147483647 w 1886"/>
              <a:gd name="T59" fmla="*/ 2147483647 h 1136"/>
              <a:gd name="T60" fmla="*/ 2147483647 w 1886"/>
              <a:gd name="T61" fmla="*/ 2147483647 h 1136"/>
              <a:gd name="T62" fmla="*/ 2147483647 w 1886"/>
              <a:gd name="T63" fmla="*/ 2147483647 h 1136"/>
              <a:gd name="T64" fmla="*/ 2147483647 w 1886"/>
              <a:gd name="T65" fmla="*/ 2147483647 h 1136"/>
              <a:gd name="T66" fmla="*/ 2147483647 w 1886"/>
              <a:gd name="T67" fmla="*/ 2147483647 h 1136"/>
              <a:gd name="T68" fmla="*/ 2147483647 w 1886"/>
              <a:gd name="T69" fmla="*/ 2147483647 h 1136"/>
              <a:gd name="T70" fmla="*/ 2147483647 w 1886"/>
              <a:gd name="T71" fmla="*/ 2147483647 h 1136"/>
              <a:gd name="T72" fmla="*/ 2147483647 w 1886"/>
              <a:gd name="T73" fmla="*/ 2147483647 h 1136"/>
              <a:gd name="T74" fmla="*/ 2147483647 w 1886"/>
              <a:gd name="T75" fmla="*/ 2147483647 h 1136"/>
              <a:gd name="T76" fmla="*/ 2147483647 w 1886"/>
              <a:gd name="T77" fmla="*/ 2147483647 h 1136"/>
              <a:gd name="T78" fmla="*/ 2147483647 w 1886"/>
              <a:gd name="T79" fmla="*/ 2147483647 h 1136"/>
              <a:gd name="T80" fmla="*/ 2147483647 w 1886"/>
              <a:gd name="T81" fmla="*/ 2147483647 h 1136"/>
              <a:gd name="T82" fmla="*/ 2147483647 w 1886"/>
              <a:gd name="T83" fmla="*/ 2147483647 h 1136"/>
              <a:gd name="T84" fmla="*/ 2147483647 w 1886"/>
              <a:gd name="T85" fmla="*/ 2147483647 h 1136"/>
              <a:gd name="T86" fmla="*/ 2147483647 w 1886"/>
              <a:gd name="T87" fmla="*/ 2147483647 h 1136"/>
              <a:gd name="T88" fmla="*/ 2147483647 w 1886"/>
              <a:gd name="T89" fmla="*/ 2147483647 h 1136"/>
              <a:gd name="T90" fmla="*/ 2147483647 w 1886"/>
              <a:gd name="T91" fmla="*/ 2147483647 h 1136"/>
              <a:gd name="T92" fmla="*/ 2147483647 w 1886"/>
              <a:gd name="T93" fmla="*/ 2147483647 h 1136"/>
              <a:gd name="T94" fmla="*/ 2147483647 w 1886"/>
              <a:gd name="T95" fmla="*/ 2147483647 h 1136"/>
              <a:gd name="T96" fmla="*/ 2147483647 w 1886"/>
              <a:gd name="T97" fmla="*/ 2147483647 h 1136"/>
              <a:gd name="T98" fmla="*/ 2147483647 w 1886"/>
              <a:gd name="T99" fmla="*/ 2147483647 h 1136"/>
              <a:gd name="T100" fmla="*/ 2147483647 w 1886"/>
              <a:gd name="T101" fmla="*/ 2147483647 h 1136"/>
              <a:gd name="T102" fmla="*/ 2147483647 w 1886"/>
              <a:gd name="T103" fmla="*/ 2147483647 h 1136"/>
              <a:gd name="T104" fmla="*/ 2147483647 w 1886"/>
              <a:gd name="T105" fmla="*/ 2147483647 h 1136"/>
              <a:gd name="T106" fmla="*/ 2147483647 w 1886"/>
              <a:gd name="T107" fmla="*/ 2147483647 h 1136"/>
              <a:gd name="T108" fmla="*/ 2147483647 w 1886"/>
              <a:gd name="T109" fmla="*/ 2147483647 h 1136"/>
              <a:gd name="T110" fmla="*/ 2147483647 w 1886"/>
              <a:gd name="T111" fmla="*/ 2147483647 h 1136"/>
              <a:gd name="T112" fmla="*/ 2147483647 w 1886"/>
              <a:gd name="T113" fmla="*/ 2147483647 h 1136"/>
              <a:gd name="T114" fmla="*/ 2147483647 w 1886"/>
              <a:gd name="T115" fmla="*/ 2147483647 h 1136"/>
              <a:gd name="T116" fmla="*/ 2147483647 w 1886"/>
              <a:gd name="T117" fmla="*/ 2147483647 h 1136"/>
              <a:gd name="T118" fmla="*/ 2147483647 w 1886"/>
              <a:gd name="T119" fmla="*/ 2147483647 h 1136"/>
              <a:gd name="T120" fmla="*/ 2147483647 w 1886"/>
              <a:gd name="T121" fmla="*/ 2147483647 h 1136"/>
              <a:gd name="T122" fmla="*/ 2147483647 w 1886"/>
              <a:gd name="T123" fmla="*/ 2147483647 h 1136"/>
              <a:gd name="T124" fmla="*/ 2147483647 w 1886"/>
              <a:gd name="T125" fmla="*/ 2147483647 h 11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886"/>
              <a:gd name="T190" fmla="*/ 0 h 1136"/>
              <a:gd name="T191" fmla="*/ 1886 w 1886"/>
              <a:gd name="T192" fmla="*/ 1136 h 11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886" h="1136">
                <a:moveTo>
                  <a:pt x="1246" y="1136"/>
                </a:moveTo>
                <a:lnTo>
                  <a:pt x="1246" y="1127"/>
                </a:lnTo>
                <a:lnTo>
                  <a:pt x="1245" y="1119"/>
                </a:lnTo>
                <a:lnTo>
                  <a:pt x="1243" y="1111"/>
                </a:lnTo>
                <a:lnTo>
                  <a:pt x="1238" y="1096"/>
                </a:lnTo>
                <a:lnTo>
                  <a:pt x="1235" y="1082"/>
                </a:lnTo>
                <a:lnTo>
                  <a:pt x="1232" y="1067"/>
                </a:lnTo>
                <a:lnTo>
                  <a:pt x="1228" y="1054"/>
                </a:lnTo>
                <a:lnTo>
                  <a:pt x="1227" y="1043"/>
                </a:lnTo>
                <a:lnTo>
                  <a:pt x="1224" y="1029"/>
                </a:lnTo>
                <a:lnTo>
                  <a:pt x="1223" y="1020"/>
                </a:lnTo>
                <a:lnTo>
                  <a:pt x="1223" y="1009"/>
                </a:lnTo>
                <a:lnTo>
                  <a:pt x="1220" y="995"/>
                </a:lnTo>
                <a:lnTo>
                  <a:pt x="1233" y="992"/>
                </a:lnTo>
                <a:lnTo>
                  <a:pt x="1242" y="981"/>
                </a:lnTo>
                <a:lnTo>
                  <a:pt x="1250" y="978"/>
                </a:lnTo>
                <a:lnTo>
                  <a:pt x="1259" y="973"/>
                </a:lnTo>
                <a:lnTo>
                  <a:pt x="1266" y="964"/>
                </a:lnTo>
                <a:lnTo>
                  <a:pt x="1273" y="957"/>
                </a:lnTo>
                <a:lnTo>
                  <a:pt x="1280" y="952"/>
                </a:lnTo>
                <a:lnTo>
                  <a:pt x="1292" y="948"/>
                </a:lnTo>
                <a:lnTo>
                  <a:pt x="1303" y="942"/>
                </a:lnTo>
                <a:lnTo>
                  <a:pt x="1311" y="937"/>
                </a:lnTo>
                <a:lnTo>
                  <a:pt x="1314" y="927"/>
                </a:lnTo>
                <a:lnTo>
                  <a:pt x="1311" y="919"/>
                </a:lnTo>
                <a:lnTo>
                  <a:pt x="1303" y="905"/>
                </a:lnTo>
                <a:lnTo>
                  <a:pt x="1311" y="898"/>
                </a:lnTo>
                <a:lnTo>
                  <a:pt x="1326" y="898"/>
                </a:lnTo>
                <a:lnTo>
                  <a:pt x="1338" y="899"/>
                </a:lnTo>
                <a:lnTo>
                  <a:pt x="1349" y="898"/>
                </a:lnTo>
                <a:lnTo>
                  <a:pt x="1363" y="898"/>
                </a:lnTo>
                <a:lnTo>
                  <a:pt x="1372" y="894"/>
                </a:lnTo>
                <a:lnTo>
                  <a:pt x="1380" y="888"/>
                </a:lnTo>
                <a:lnTo>
                  <a:pt x="1390" y="881"/>
                </a:lnTo>
                <a:lnTo>
                  <a:pt x="1404" y="875"/>
                </a:lnTo>
                <a:lnTo>
                  <a:pt x="1415" y="873"/>
                </a:lnTo>
                <a:lnTo>
                  <a:pt x="1426" y="877"/>
                </a:lnTo>
                <a:lnTo>
                  <a:pt x="1435" y="879"/>
                </a:lnTo>
                <a:lnTo>
                  <a:pt x="1443" y="876"/>
                </a:lnTo>
                <a:lnTo>
                  <a:pt x="1450" y="869"/>
                </a:lnTo>
                <a:lnTo>
                  <a:pt x="1457" y="855"/>
                </a:lnTo>
                <a:lnTo>
                  <a:pt x="1459" y="848"/>
                </a:lnTo>
                <a:lnTo>
                  <a:pt x="1464" y="841"/>
                </a:lnTo>
                <a:lnTo>
                  <a:pt x="1471" y="828"/>
                </a:lnTo>
                <a:lnTo>
                  <a:pt x="1466" y="818"/>
                </a:lnTo>
                <a:lnTo>
                  <a:pt x="1460" y="811"/>
                </a:lnTo>
                <a:lnTo>
                  <a:pt x="1446" y="808"/>
                </a:lnTo>
                <a:lnTo>
                  <a:pt x="1434" y="819"/>
                </a:lnTo>
                <a:lnTo>
                  <a:pt x="1426" y="811"/>
                </a:lnTo>
                <a:lnTo>
                  <a:pt x="1426" y="797"/>
                </a:lnTo>
                <a:lnTo>
                  <a:pt x="1425" y="789"/>
                </a:lnTo>
                <a:lnTo>
                  <a:pt x="1425" y="771"/>
                </a:lnTo>
                <a:lnTo>
                  <a:pt x="1420" y="763"/>
                </a:lnTo>
                <a:lnTo>
                  <a:pt x="1411" y="756"/>
                </a:lnTo>
                <a:lnTo>
                  <a:pt x="1399" y="743"/>
                </a:lnTo>
                <a:lnTo>
                  <a:pt x="1394" y="738"/>
                </a:lnTo>
                <a:lnTo>
                  <a:pt x="1388" y="728"/>
                </a:lnTo>
                <a:lnTo>
                  <a:pt x="1384" y="720"/>
                </a:lnTo>
                <a:lnTo>
                  <a:pt x="1383" y="707"/>
                </a:lnTo>
                <a:lnTo>
                  <a:pt x="1385" y="696"/>
                </a:lnTo>
                <a:lnTo>
                  <a:pt x="1389" y="684"/>
                </a:lnTo>
                <a:lnTo>
                  <a:pt x="1393" y="674"/>
                </a:lnTo>
                <a:lnTo>
                  <a:pt x="1403" y="663"/>
                </a:lnTo>
                <a:lnTo>
                  <a:pt x="1411" y="649"/>
                </a:lnTo>
                <a:lnTo>
                  <a:pt x="1416" y="641"/>
                </a:lnTo>
                <a:lnTo>
                  <a:pt x="1422" y="631"/>
                </a:lnTo>
                <a:lnTo>
                  <a:pt x="1430" y="623"/>
                </a:lnTo>
                <a:lnTo>
                  <a:pt x="1434" y="613"/>
                </a:lnTo>
                <a:lnTo>
                  <a:pt x="1439" y="606"/>
                </a:lnTo>
                <a:lnTo>
                  <a:pt x="1432" y="593"/>
                </a:lnTo>
                <a:lnTo>
                  <a:pt x="1422" y="597"/>
                </a:lnTo>
                <a:lnTo>
                  <a:pt x="1413" y="595"/>
                </a:lnTo>
                <a:lnTo>
                  <a:pt x="1394" y="598"/>
                </a:lnTo>
                <a:lnTo>
                  <a:pt x="1381" y="602"/>
                </a:lnTo>
                <a:lnTo>
                  <a:pt x="1369" y="604"/>
                </a:lnTo>
                <a:lnTo>
                  <a:pt x="1348" y="606"/>
                </a:lnTo>
                <a:lnTo>
                  <a:pt x="1340" y="606"/>
                </a:lnTo>
                <a:lnTo>
                  <a:pt x="1320" y="612"/>
                </a:lnTo>
                <a:lnTo>
                  <a:pt x="1311" y="616"/>
                </a:lnTo>
                <a:lnTo>
                  <a:pt x="1297" y="620"/>
                </a:lnTo>
                <a:lnTo>
                  <a:pt x="1278" y="630"/>
                </a:lnTo>
                <a:lnTo>
                  <a:pt x="1279" y="638"/>
                </a:lnTo>
                <a:lnTo>
                  <a:pt x="1273" y="648"/>
                </a:lnTo>
                <a:lnTo>
                  <a:pt x="1256" y="663"/>
                </a:lnTo>
                <a:lnTo>
                  <a:pt x="1247" y="662"/>
                </a:lnTo>
                <a:lnTo>
                  <a:pt x="1233" y="660"/>
                </a:lnTo>
                <a:lnTo>
                  <a:pt x="1219" y="653"/>
                </a:lnTo>
                <a:lnTo>
                  <a:pt x="1210" y="656"/>
                </a:lnTo>
                <a:lnTo>
                  <a:pt x="1204" y="666"/>
                </a:lnTo>
                <a:lnTo>
                  <a:pt x="1192" y="671"/>
                </a:lnTo>
                <a:lnTo>
                  <a:pt x="1176" y="678"/>
                </a:lnTo>
                <a:lnTo>
                  <a:pt x="1167" y="682"/>
                </a:lnTo>
                <a:lnTo>
                  <a:pt x="1159" y="689"/>
                </a:lnTo>
                <a:lnTo>
                  <a:pt x="1146" y="698"/>
                </a:lnTo>
                <a:lnTo>
                  <a:pt x="1130" y="712"/>
                </a:lnTo>
                <a:lnTo>
                  <a:pt x="1120" y="717"/>
                </a:lnTo>
                <a:lnTo>
                  <a:pt x="1102" y="725"/>
                </a:lnTo>
                <a:lnTo>
                  <a:pt x="1089" y="734"/>
                </a:lnTo>
                <a:lnTo>
                  <a:pt x="1081" y="738"/>
                </a:lnTo>
                <a:lnTo>
                  <a:pt x="1069" y="746"/>
                </a:lnTo>
                <a:lnTo>
                  <a:pt x="1051" y="757"/>
                </a:lnTo>
                <a:lnTo>
                  <a:pt x="1030" y="768"/>
                </a:lnTo>
                <a:lnTo>
                  <a:pt x="1017" y="775"/>
                </a:lnTo>
                <a:lnTo>
                  <a:pt x="1002" y="782"/>
                </a:lnTo>
                <a:lnTo>
                  <a:pt x="987" y="789"/>
                </a:lnTo>
                <a:lnTo>
                  <a:pt x="968" y="796"/>
                </a:lnTo>
                <a:lnTo>
                  <a:pt x="957" y="800"/>
                </a:lnTo>
                <a:lnTo>
                  <a:pt x="947" y="804"/>
                </a:lnTo>
                <a:lnTo>
                  <a:pt x="934" y="808"/>
                </a:lnTo>
                <a:lnTo>
                  <a:pt x="919" y="805"/>
                </a:lnTo>
                <a:lnTo>
                  <a:pt x="905" y="799"/>
                </a:lnTo>
                <a:lnTo>
                  <a:pt x="900" y="790"/>
                </a:lnTo>
                <a:lnTo>
                  <a:pt x="891" y="788"/>
                </a:lnTo>
                <a:lnTo>
                  <a:pt x="894" y="799"/>
                </a:lnTo>
                <a:lnTo>
                  <a:pt x="894" y="814"/>
                </a:lnTo>
                <a:lnTo>
                  <a:pt x="901" y="818"/>
                </a:lnTo>
                <a:lnTo>
                  <a:pt x="901" y="830"/>
                </a:lnTo>
                <a:lnTo>
                  <a:pt x="892" y="841"/>
                </a:lnTo>
                <a:lnTo>
                  <a:pt x="882" y="851"/>
                </a:lnTo>
                <a:lnTo>
                  <a:pt x="877" y="863"/>
                </a:lnTo>
                <a:lnTo>
                  <a:pt x="866" y="876"/>
                </a:lnTo>
                <a:lnTo>
                  <a:pt x="857" y="886"/>
                </a:lnTo>
                <a:lnTo>
                  <a:pt x="846" y="898"/>
                </a:lnTo>
                <a:lnTo>
                  <a:pt x="829" y="915"/>
                </a:lnTo>
                <a:lnTo>
                  <a:pt x="818" y="927"/>
                </a:lnTo>
                <a:lnTo>
                  <a:pt x="799" y="946"/>
                </a:lnTo>
                <a:lnTo>
                  <a:pt x="789" y="964"/>
                </a:lnTo>
                <a:lnTo>
                  <a:pt x="775" y="982"/>
                </a:lnTo>
                <a:lnTo>
                  <a:pt x="767" y="995"/>
                </a:lnTo>
                <a:lnTo>
                  <a:pt x="780" y="1002"/>
                </a:lnTo>
                <a:lnTo>
                  <a:pt x="783" y="1009"/>
                </a:lnTo>
                <a:lnTo>
                  <a:pt x="784" y="1018"/>
                </a:lnTo>
                <a:lnTo>
                  <a:pt x="774" y="1027"/>
                </a:lnTo>
                <a:lnTo>
                  <a:pt x="758" y="1035"/>
                </a:lnTo>
                <a:lnTo>
                  <a:pt x="749" y="1047"/>
                </a:lnTo>
                <a:lnTo>
                  <a:pt x="739" y="1060"/>
                </a:lnTo>
                <a:lnTo>
                  <a:pt x="716" y="1068"/>
                </a:lnTo>
                <a:lnTo>
                  <a:pt x="694" y="1068"/>
                </a:lnTo>
                <a:lnTo>
                  <a:pt x="684" y="1072"/>
                </a:lnTo>
                <a:lnTo>
                  <a:pt x="666" y="1074"/>
                </a:lnTo>
                <a:lnTo>
                  <a:pt x="656" y="1071"/>
                </a:lnTo>
                <a:lnTo>
                  <a:pt x="645" y="1068"/>
                </a:lnTo>
                <a:lnTo>
                  <a:pt x="637" y="1068"/>
                </a:lnTo>
                <a:lnTo>
                  <a:pt x="629" y="1069"/>
                </a:lnTo>
                <a:lnTo>
                  <a:pt x="615" y="1071"/>
                </a:lnTo>
                <a:lnTo>
                  <a:pt x="605" y="1064"/>
                </a:lnTo>
                <a:lnTo>
                  <a:pt x="597" y="1072"/>
                </a:lnTo>
                <a:lnTo>
                  <a:pt x="586" y="1074"/>
                </a:lnTo>
                <a:lnTo>
                  <a:pt x="576" y="1080"/>
                </a:lnTo>
                <a:lnTo>
                  <a:pt x="567" y="1085"/>
                </a:lnTo>
                <a:lnTo>
                  <a:pt x="554" y="1090"/>
                </a:lnTo>
                <a:lnTo>
                  <a:pt x="544" y="1094"/>
                </a:lnTo>
                <a:lnTo>
                  <a:pt x="532" y="1097"/>
                </a:lnTo>
                <a:lnTo>
                  <a:pt x="522" y="1098"/>
                </a:lnTo>
                <a:lnTo>
                  <a:pt x="513" y="1097"/>
                </a:lnTo>
                <a:lnTo>
                  <a:pt x="498" y="1089"/>
                </a:lnTo>
                <a:lnTo>
                  <a:pt x="491" y="1082"/>
                </a:lnTo>
                <a:lnTo>
                  <a:pt x="481" y="1074"/>
                </a:lnTo>
                <a:lnTo>
                  <a:pt x="471" y="1067"/>
                </a:lnTo>
                <a:lnTo>
                  <a:pt x="465" y="1064"/>
                </a:lnTo>
                <a:lnTo>
                  <a:pt x="456" y="1060"/>
                </a:lnTo>
                <a:lnTo>
                  <a:pt x="444" y="1058"/>
                </a:lnTo>
                <a:lnTo>
                  <a:pt x="434" y="1057"/>
                </a:lnTo>
                <a:lnTo>
                  <a:pt x="424" y="1057"/>
                </a:lnTo>
                <a:lnTo>
                  <a:pt x="401" y="1065"/>
                </a:lnTo>
                <a:lnTo>
                  <a:pt x="388" y="1068"/>
                </a:lnTo>
                <a:lnTo>
                  <a:pt x="379" y="1074"/>
                </a:lnTo>
                <a:lnTo>
                  <a:pt x="378" y="1085"/>
                </a:lnTo>
                <a:lnTo>
                  <a:pt x="373" y="1091"/>
                </a:lnTo>
                <a:lnTo>
                  <a:pt x="361" y="1094"/>
                </a:lnTo>
                <a:lnTo>
                  <a:pt x="346" y="1100"/>
                </a:lnTo>
                <a:lnTo>
                  <a:pt x="336" y="1101"/>
                </a:lnTo>
                <a:lnTo>
                  <a:pt x="327" y="1104"/>
                </a:lnTo>
                <a:lnTo>
                  <a:pt x="309" y="1112"/>
                </a:lnTo>
                <a:lnTo>
                  <a:pt x="287" y="1119"/>
                </a:lnTo>
                <a:lnTo>
                  <a:pt x="277" y="1119"/>
                </a:lnTo>
                <a:lnTo>
                  <a:pt x="268" y="1121"/>
                </a:lnTo>
                <a:lnTo>
                  <a:pt x="254" y="1125"/>
                </a:lnTo>
                <a:lnTo>
                  <a:pt x="235" y="1132"/>
                </a:lnTo>
                <a:lnTo>
                  <a:pt x="221" y="1132"/>
                </a:lnTo>
                <a:lnTo>
                  <a:pt x="225" y="1118"/>
                </a:lnTo>
                <a:lnTo>
                  <a:pt x="221" y="1094"/>
                </a:lnTo>
                <a:lnTo>
                  <a:pt x="207" y="1082"/>
                </a:lnTo>
                <a:lnTo>
                  <a:pt x="189" y="1065"/>
                </a:lnTo>
                <a:lnTo>
                  <a:pt x="186" y="1049"/>
                </a:lnTo>
                <a:lnTo>
                  <a:pt x="189" y="1031"/>
                </a:lnTo>
                <a:lnTo>
                  <a:pt x="189" y="1004"/>
                </a:lnTo>
                <a:lnTo>
                  <a:pt x="203" y="993"/>
                </a:lnTo>
                <a:lnTo>
                  <a:pt x="209" y="975"/>
                </a:lnTo>
                <a:lnTo>
                  <a:pt x="191" y="959"/>
                </a:lnTo>
                <a:lnTo>
                  <a:pt x="191" y="928"/>
                </a:lnTo>
                <a:lnTo>
                  <a:pt x="177" y="917"/>
                </a:lnTo>
                <a:lnTo>
                  <a:pt x="174" y="915"/>
                </a:lnTo>
                <a:lnTo>
                  <a:pt x="162" y="912"/>
                </a:lnTo>
                <a:lnTo>
                  <a:pt x="157" y="909"/>
                </a:lnTo>
                <a:lnTo>
                  <a:pt x="151" y="906"/>
                </a:lnTo>
                <a:lnTo>
                  <a:pt x="145" y="906"/>
                </a:lnTo>
                <a:lnTo>
                  <a:pt x="139" y="905"/>
                </a:lnTo>
                <a:lnTo>
                  <a:pt x="124" y="904"/>
                </a:lnTo>
                <a:lnTo>
                  <a:pt x="117" y="904"/>
                </a:lnTo>
                <a:lnTo>
                  <a:pt x="108" y="904"/>
                </a:lnTo>
                <a:lnTo>
                  <a:pt x="100" y="906"/>
                </a:lnTo>
                <a:lnTo>
                  <a:pt x="89" y="906"/>
                </a:lnTo>
                <a:lnTo>
                  <a:pt x="79" y="910"/>
                </a:lnTo>
                <a:lnTo>
                  <a:pt x="73" y="910"/>
                </a:lnTo>
                <a:lnTo>
                  <a:pt x="69" y="910"/>
                </a:lnTo>
                <a:lnTo>
                  <a:pt x="60" y="908"/>
                </a:lnTo>
                <a:lnTo>
                  <a:pt x="55" y="908"/>
                </a:lnTo>
                <a:lnTo>
                  <a:pt x="47" y="906"/>
                </a:lnTo>
                <a:lnTo>
                  <a:pt x="38" y="905"/>
                </a:lnTo>
                <a:lnTo>
                  <a:pt x="34" y="904"/>
                </a:lnTo>
                <a:lnTo>
                  <a:pt x="29" y="901"/>
                </a:lnTo>
                <a:lnTo>
                  <a:pt x="19" y="894"/>
                </a:lnTo>
                <a:lnTo>
                  <a:pt x="15" y="893"/>
                </a:lnTo>
                <a:lnTo>
                  <a:pt x="11" y="887"/>
                </a:lnTo>
                <a:lnTo>
                  <a:pt x="5" y="881"/>
                </a:lnTo>
                <a:lnTo>
                  <a:pt x="4" y="877"/>
                </a:lnTo>
                <a:lnTo>
                  <a:pt x="1" y="873"/>
                </a:lnTo>
                <a:lnTo>
                  <a:pt x="0" y="868"/>
                </a:lnTo>
                <a:lnTo>
                  <a:pt x="0" y="846"/>
                </a:lnTo>
                <a:lnTo>
                  <a:pt x="4" y="839"/>
                </a:lnTo>
                <a:lnTo>
                  <a:pt x="6" y="834"/>
                </a:lnTo>
                <a:lnTo>
                  <a:pt x="8" y="828"/>
                </a:lnTo>
                <a:lnTo>
                  <a:pt x="11" y="821"/>
                </a:lnTo>
                <a:lnTo>
                  <a:pt x="15" y="814"/>
                </a:lnTo>
                <a:lnTo>
                  <a:pt x="18" y="807"/>
                </a:lnTo>
                <a:lnTo>
                  <a:pt x="17" y="799"/>
                </a:lnTo>
                <a:lnTo>
                  <a:pt x="13" y="794"/>
                </a:lnTo>
                <a:lnTo>
                  <a:pt x="9" y="792"/>
                </a:lnTo>
                <a:lnTo>
                  <a:pt x="6" y="789"/>
                </a:lnTo>
                <a:lnTo>
                  <a:pt x="4" y="783"/>
                </a:lnTo>
                <a:lnTo>
                  <a:pt x="4" y="779"/>
                </a:lnTo>
                <a:lnTo>
                  <a:pt x="6" y="775"/>
                </a:lnTo>
                <a:lnTo>
                  <a:pt x="14" y="770"/>
                </a:lnTo>
                <a:lnTo>
                  <a:pt x="18" y="767"/>
                </a:lnTo>
                <a:lnTo>
                  <a:pt x="24" y="764"/>
                </a:lnTo>
                <a:lnTo>
                  <a:pt x="46" y="774"/>
                </a:lnTo>
                <a:lnTo>
                  <a:pt x="62" y="775"/>
                </a:lnTo>
                <a:lnTo>
                  <a:pt x="80" y="772"/>
                </a:lnTo>
                <a:lnTo>
                  <a:pt x="89" y="782"/>
                </a:lnTo>
                <a:lnTo>
                  <a:pt x="96" y="800"/>
                </a:lnTo>
                <a:lnTo>
                  <a:pt x="114" y="812"/>
                </a:lnTo>
                <a:lnTo>
                  <a:pt x="143" y="792"/>
                </a:lnTo>
                <a:lnTo>
                  <a:pt x="158" y="781"/>
                </a:lnTo>
                <a:lnTo>
                  <a:pt x="179" y="765"/>
                </a:lnTo>
                <a:lnTo>
                  <a:pt x="195" y="750"/>
                </a:lnTo>
                <a:lnTo>
                  <a:pt x="211" y="743"/>
                </a:lnTo>
                <a:lnTo>
                  <a:pt x="222" y="735"/>
                </a:lnTo>
                <a:lnTo>
                  <a:pt x="236" y="734"/>
                </a:lnTo>
                <a:lnTo>
                  <a:pt x="245" y="749"/>
                </a:lnTo>
                <a:lnTo>
                  <a:pt x="251" y="760"/>
                </a:lnTo>
                <a:lnTo>
                  <a:pt x="268" y="756"/>
                </a:lnTo>
                <a:lnTo>
                  <a:pt x="277" y="750"/>
                </a:lnTo>
                <a:lnTo>
                  <a:pt x="288" y="746"/>
                </a:lnTo>
                <a:lnTo>
                  <a:pt x="304" y="734"/>
                </a:lnTo>
                <a:lnTo>
                  <a:pt x="318" y="735"/>
                </a:lnTo>
                <a:lnTo>
                  <a:pt x="338" y="723"/>
                </a:lnTo>
                <a:lnTo>
                  <a:pt x="347" y="707"/>
                </a:lnTo>
                <a:lnTo>
                  <a:pt x="360" y="691"/>
                </a:lnTo>
                <a:lnTo>
                  <a:pt x="378" y="678"/>
                </a:lnTo>
                <a:lnTo>
                  <a:pt x="364" y="667"/>
                </a:lnTo>
                <a:lnTo>
                  <a:pt x="357" y="653"/>
                </a:lnTo>
                <a:lnTo>
                  <a:pt x="352" y="636"/>
                </a:lnTo>
                <a:lnTo>
                  <a:pt x="357" y="620"/>
                </a:lnTo>
                <a:lnTo>
                  <a:pt x="366" y="608"/>
                </a:lnTo>
                <a:lnTo>
                  <a:pt x="385" y="595"/>
                </a:lnTo>
                <a:lnTo>
                  <a:pt x="398" y="591"/>
                </a:lnTo>
                <a:lnTo>
                  <a:pt x="412" y="598"/>
                </a:lnTo>
                <a:lnTo>
                  <a:pt x="429" y="576"/>
                </a:lnTo>
                <a:lnTo>
                  <a:pt x="444" y="566"/>
                </a:lnTo>
                <a:lnTo>
                  <a:pt x="466" y="564"/>
                </a:lnTo>
                <a:lnTo>
                  <a:pt x="462" y="551"/>
                </a:lnTo>
                <a:lnTo>
                  <a:pt x="494" y="535"/>
                </a:lnTo>
                <a:lnTo>
                  <a:pt x="512" y="533"/>
                </a:lnTo>
                <a:lnTo>
                  <a:pt x="523" y="524"/>
                </a:lnTo>
                <a:lnTo>
                  <a:pt x="532" y="510"/>
                </a:lnTo>
                <a:lnTo>
                  <a:pt x="521" y="495"/>
                </a:lnTo>
                <a:lnTo>
                  <a:pt x="525" y="472"/>
                </a:lnTo>
                <a:lnTo>
                  <a:pt x="544" y="463"/>
                </a:lnTo>
                <a:lnTo>
                  <a:pt x="549" y="443"/>
                </a:lnTo>
                <a:lnTo>
                  <a:pt x="545" y="430"/>
                </a:lnTo>
                <a:lnTo>
                  <a:pt x="553" y="416"/>
                </a:lnTo>
                <a:lnTo>
                  <a:pt x="574" y="402"/>
                </a:lnTo>
                <a:lnTo>
                  <a:pt x="587" y="395"/>
                </a:lnTo>
                <a:lnTo>
                  <a:pt x="608" y="384"/>
                </a:lnTo>
                <a:lnTo>
                  <a:pt x="628" y="384"/>
                </a:lnTo>
                <a:lnTo>
                  <a:pt x="661" y="374"/>
                </a:lnTo>
                <a:lnTo>
                  <a:pt x="697" y="379"/>
                </a:lnTo>
                <a:lnTo>
                  <a:pt x="711" y="370"/>
                </a:lnTo>
                <a:lnTo>
                  <a:pt x="729" y="372"/>
                </a:lnTo>
                <a:lnTo>
                  <a:pt x="749" y="367"/>
                </a:lnTo>
                <a:lnTo>
                  <a:pt x="758" y="365"/>
                </a:lnTo>
                <a:lnTo>
                  <a:pt x="769" y="354"/>
                </a:lnTo>
                <a:lnTo>
                  <a:pt x="767" y="325"/>
                </a:lnTo>
                <a:lnTo>
                  <a:pt x="772" y="304"/>
                </a:lnTo>
                <a:lnTo>
                  <a:pt x="783" y="290"/>
                </a:lnTo>
                <a:lnTo>
                  <a:pt x="794" y="271"/>
                </a:lnTo>
                <a:lnTo>
                  <a:pt x="802" y="257"/>
                </a:lnTo>
                <a:lnTo>
                  <a:pt x="813" y="238"/>
                </a:lnTo>
                <a:lnTo>
                  <a:pt x="820" y="227"/>
                </a:lnTo>
                <a:lnTo>
                  <a:pt x="839" y="196"/>
                </a:lnTo>
                <a:lnTo>
                  <a:pt x="855" y="180"/>
                </a:lnTo>
                <a:lnTo>
                  <a:pt x="867" y="171"/>
                </a:lnTo>
                <a:lnTo>
                  <a:pt x="878" y="157"/>
                </a:lnTo>
                <a:lnTo>
                  <a:pt x="890" y="149"/>
                </a:lnTo>
                <a:lnTo>
                  <a:pt x="904" y="151"/>
                </a:lnTo>
                <a:lnTo>
                  <a:pt x="934" y="135"/>
                </a:lnTo>
                <a:lnTo>
                  <a:pt x="940" y="122"/>
                </a:lnTo>
                <a:lnTo>
                  <a:pt x="943" y="104"/>
                </a:lnTo>
                <a:lnTo>
                  <a:pt x="952" y="92"/>
                </a:lnTo>
                <a:lnTo>
                  <a:pt x="965" y="92"/>
                </a:lnTo>
                <a:lnTo>
                  <a:pt x="979" y="92"/>
                </a:lnTo>
                <a:lnTo>
                  <a:pt x="986" y="106"/>
                </a:lnTo>
                <a:lnTo>
                  <a:pt x="996" y="130"/>
                </a:lnTo>
                <a:lnTo>
                  <a:pt x="1003" y="148"/>
                </a:lnTo>
                <a:lnTo>
                  <a:pt x="1014" y="160"/>
                </a:lnTo>
                <a:lnTo>
                  <a:pt x="1032" y="156"/>
                </a:lnTo>
                <a:lnTo>
                  <a:pt x="1047" y="152"/>
                </a:lnTo>
                <a:lnTo>
                  <a:pt x="1058" y="164"/>
                </a:lnTo>
                <a:lnTo>
                  <a:pt x="1075" y="155"/>
                </a:lnTo>
                <a:lnTo>
                  <a:pt x="1093" y="151"/>
                </a:lnTo>
                <a:lnTo>
                  <a:pt x="1114" y="159"/>
                </a:lnTo>
                <a:lnTo>
                  <a:pt x="1129" y="167"/>
                </a:lnTo>
                <a:lnTo>
                  <a:pt x="1145" y="167"/>
                </a:lnTo>
                <a:lnTo>
                  <a:pt x="1169" y="178"/>
                </a:lnTo>
                <a:lnTo>
                  <a:pt x="1172" y="184"/>
                </a:lnTo>
                <a:lnTo>
                  <a:pt x="1195" y="184"/>
                </a:lnTo>
                <a:lnTo>
                  <a:pt x="1200" y="181"/>
                </a:lnTo>
                <a:lnTo>
                  <a:pt x="1204" y="173"/>
                </a:lnTo>
                <a:lnTo>
                  <a:pt x="1204" y="167"/>
                </a:lnTo>
                <a:lnTo>
                  <a:pt x="1204" y="163"/>
                </a:lnTo>
                <a:lnTo>
                  <a:pt x="1206" y="159"/>
                </a:lnTo>
                <a:lnTo>
                  <a:pt x="1212" y="155"/>
                </a:lnTo>
                <a:lnTo>
                  <a:pt x="1215" y="149"/>
                </a:lnTo>
                <a:lnTo>
                  <a:pt x="1220" y="142"/>
                </a:lnTo>
                <a:lnTo>
                  <a:pt x="1223" y="138"/>
                </a:lnTo>
                <a:lnTo>
                  <a:pt x="1227" y="134"/>
                </a:lnTo>
                <a:lnTo>
                  <a:pt x="1231" y="130"/>
                </a:lnTo>
                <a:lnTo>
                  <a:pt x="1231" y="126"/>
                </a:lnTo>
                <a:lnTo>
                  <a:pt x="1231" y="122"/>
                </a:lnTo>
                <a:lnTo>
                  <a:pt x="1233" y="113"/>
                </a:lnTo>
                <a:lnTo>
                  <a:pt x="1237" y="109"/>
                </a:lnTo>
                <a:lnTo>
                  <a:pt x="1241" y="104"/>
                </a:lnTo>
                <a:lnTo>
                  <a:pt x="1245" y="99"/>
                </a:lnTo>
                <a:lnTo>
                  <a:pt x="1251" y="95"/>
                </a:lnTo>
                <a:lnTo>
                  <a:pt x="1255" y="94"/>
                </a:lnTo>
                <a:lnTo>
                  <a:pt x="1259" y="90"/>
                </a:lnTo>
                <a:lnTo>
                  <a:pt x="1260" y="87"/>
                </a:lnTo>
                <a:lnTo>
                  <a:pt x="1265" y="83"/>
                </a:lnTo>
                <a:lnTo>
                  <a:pt x="1269" y="76"/>
                </a:lnTo>
                <a:lnTo>
                  <a:pt x="1277" y="69"/>
                </a:lnTo>
                <a:lnTo>
                  <a:pt x="1280" y="62"/>
                </a:lnTo>
                <a:lnTo>
                  <a:pt x="1288" y="55"/>
                </a:lnTo>
                <a:lnTo>
                  <a:pt x="1292" y="51"/>
                </a:lnTo>
                <a:lnTo>
                  <a:pt x="1297" y="48"/>
                </a:lnTo>
                <a:lnTo>
                  <a:pt x="1305" y="41"/>
                </a:lnTo>
                <a:lnTo>
                  <a:pt x="1310" y="40"/>
                </a:lnTo>
                <a:lnTo>
                  <a:pt x="1316" y="36"/>
                </a:lnTo>
                <a:lnTo>
                  <a:pt x="1324" y="30"/>
                </a:lnTo>
                <a:lnTo>
                  <a:pt x="1333" y="28"/>
                </a:lnTo>
                <a:lnTo>
                  <a:pt x="1343" y="25"/>
                </a:lnTo>
                <a:lnTo>
                  <a:pt x="1347" y="25"/>
                </a:lnTo>
                <a:lnTo>
                  <a:pt x="1352" y="23"/>
                </a:lnTo>
                <a:lnTo>
                  <a:pt x="1358" y="22"/>
                </a:lnTo>
                <a:lnTo>
                  <a:pt x="1363" y="19"/>
                </a:lnTo>
                <a:lnTo>
                  <a:pt x="1369" y="18"/>
                </a:lnTo>
                <a:lnTo>
                  <a:pt x="1375" y="12"/>
                </a:lnTo>
                <a:lnTo>
                  <a:pt x="1377" y="8"/>
                </a:lnTo>
                <a:lnTo>
                  <a:pt x="1383" y="4"/>
                </a:lnTo>
                <a:lnTo>
                  <a:pt x="1389" y="1"/>
                </a:lnTo>
                <a:lnTo>
                  <a:pt x="1395" y="0"/>
                </a:lnTo>
                <a:lnTo>
                  <a:pt x="1406" y="0"/>
                </a:lnTo>
                <a:lnTo>
                  <a:pt x="1409" y="1"/>
                </a:lnTo>
                <a:lnTo>
                  <a:pt x="1413" y="3"/>
                </a:lnTo>
                <a:lnTo>
                  <a:pt x="1416" y="7"/>
                </a:lnTo>
                <a:lnTo>
                  <a:pt x="1420" y="11"/>
                </a:lnTo>
                <a:lnTo>
                  <a:pt x="1422" y="16"/>
                </a:lnTo>
                <a:lnTo>
                  <a:pt x="1423" y="21"/>
                </a:lnTo>
                <a:lnTo>
                  <a:pt x="1425" y="25"/>
                </a:lnTo>
                <a:lnTo>
                  <a:pt x="1429" y="32"/>
                </a:lnTo>
                <a:lnTo>
                  <a:pt x="1431" y="40"/>
                </a:lnTo>
                <a:lnTo>
                  <a:pt x="1432" y="47"/>
                </a:lnTo>
                <a:lnTo>
                  <a:pt x="1435" y="51"/>
                </a:lnTo>
                <a:lnTo>
                  <a:pt x="1439" y="57"/>
                </a:lnTo>
                <a:lnTo>
                  <a:pt x="1440" y="62"/>
                </a:lnTo>
                <a:lnTo>
                  <a:pt x="1443" y="69"/>
                </a:lnTo>
                <a:lnTo>
                  <a:pt x="1445" y="72"/>
                </a:lnTo>
                <a:lnTo>
                  <a:pt x="1450" y="77"/>
                </a:lnTo>
                <a:lnTo>
                  <a:pt x="1454" y="77"/>
                </a:lnTo>
                <a:lnTo>
                  <a:pt x="1458" y="79"/>
                </a:lnTo>
                <a:lnTo>
                  <a:pt x="1462" y="79"/>
                </a:lnTo>
                <a:lnTo>
                  <a:pt x="1466" y="77"/>
                </a:lnTo>
                <a:lnTo>
                  <a:pt x="1471" y="76"/>
                </a:lnTo>
                <a:lnTo>
                  <a:pt x="1476" y="72"/>
                </a:lnTo>
                <a:lnTo>
                  <a:pt x="1483" y="66"/>
                </a:lnTo>
                <a:lnTo>
                  <a:pt x="1487" y="66"/>
                </a:lnTo>
                <a:lnTo>
                  <a:pt x="1496" y="66"/>
                </a:lnTo>
                <a:lnTo>
                  <a:pt x="1501" y="70"/>
                </a:lnTo>
                <a:lnTo>
                  <a:pt x="1503" y="79"/>
                </a:lnTo>
                <a:lnTo>
                  <a:pt x="1503" y="87"/>
                </a:lnTo>
                <a:lnTo>
                  <a:pt x="1499" y="94"/>
                </a:lnTo>
                <a:lnTo>
                  <a:pt x="1495" y="99"/>
                </a:lnTo>
                <a:lnTo>
                  <a:pt x="1491" y="102"/>
                </a:lnTo>
                <a:lnTo>
                  <a:pt x="1487" y="106"/>
                </a:lnTo>
                <a:lnTo>
                  <a:pt x="1482" y="110"/>
                </a:lnTo>
                <a:lnTo>
                  <a:pt x="1472" y="120"/>
                </a:lnTo>
                <a:lnTo>
                  <a:pt x="1466" y="126"/>
                </a:lnTo>
                <a:lnTo>
                  <a:pt x="1459" y="130"/>
                </a:lnTo>
                <a:lnTo>
                  <a:pt x="1453" y="134"/>
                </a:lnTo>
                <a:lnTo>
                  <a:pt x="1449" y="138"/>
                </a:lnTo>
                <a:lnTo>
                  <a:pt x="1443" y="141"/>
                </a:lnTo>
                <a:lnTo>
                  <a:pt x="1439" y="148"/>
                </a:lnTo>
                <a:lnTo>
                  <a:pt x="1440" y="152"/>
                </a:lnTo>
                <a:lnTo>
                  <a:pt x="1440" y="159"/>
                </a:lnTo>
                <a:lnTo>
                  <a:pt x="1440" y="163"/>
                </a:lnTo>
                <a:lnTo>
                  <a:pt x="1440" y="167"/>
                </a:lnTo>
                <a:lnTo>
                  <a:pt x="1439" y="171"/>
                </a:lnTo>
                <a:lnTo>
                  <a:pt x="1439" y="175"/>
                </a:lnTo>
                <a:lnTo>
                  <a:pt x="1439" y="182"/>
                </a:lnTo>
                <a:lnTo>
                  <a:pt x="1439" y="186"/>
                </a:lnTo>
                <a:lnTo>
                  <a:pt x="1439" y="193"/>
                </a:lnTo>
                <a:lnTo>
                  <a:pt x="1439" y="198"/>
                </a:lnTo>
                <a:lnTo>
                  <a:pt x="1437" y="204"/>
                </a:lnTo>
                <a:lnTo>
                  <a:pt x="1446" y="202"/>
                </a:lnTo>
                <a:lnTo>
                  <a:pt x="1452" y="195"/>
                </a:lnTo>
                <a:lnTo>
                  <a:pt x="1457" y="188"/>
                </a:lnTo>
                <a:lnTo>
                  <a:pt x="1462" y="182"/>
                </a:lnTo>
                <a:lnTo>
                  <a:pt x="1468" y="180"/>
                </a:lnTo>
                <a:lnTo>
                  <a:pt x="1472" y="178"/>
                </a:lnTo>
                <a:lnTo>
                  <a:pt x="1485" y="171"/>
                </a:lnTo>
                <a:lnTo>
                  <a:pt x="1487" y="168"/>
                </a:lnTo>
                <a:lnTo>
                  <a:pt x="1492" y="166"/>
                </a:lnTo>
                <a:lnTo>
                  <a:pt x="1498" y="162"/>
                </a:lnTo>
                <a:lnTo>
                  <a:pt x="1504" y="159"/>
                </a:lnTo>
                <a:lnTo>
                  <a:pt x="1508" y="155"/>
                </a:lnTo>
                <a:lnTo>
                  <a:pt x="1513" y="152"/>
                </a:lnTo>
                <a:lnTo>
                  <a:pt x="1519" y="149"/>
                </a:lnTo>
                <a:lnTo>
                  <a:pt x="1527" y="142"/>
                </a:lnTo>
                <a:lnTo>
                  <a:pt x="1532" y="138"/>
                </a:lnTo>
                <a:lnTo>
                  <a:pt x="1537" y="135"/>
                </a:lnTo>
                <a:lnTo>
                  <a:pt x="1541" y="135"/>
                </a:lnTo>
                <a:lnTo>
                  <a:pt x="1545" y="137"/>
                </a:lnTo>
                <a:lnTo>
                  <a:pt x="1545" y="145"/>
                </a:lnTo>
                <a:lnTo>
                  <a:pt x="1542" y="152"/>
                </a:lnTo>
                <a:lnTo>
                  <a:pt x="1541" y="156"/>
                </a:lnTo>
                <a:lnTo>
                  <a:pt x="1541" y="166"/>
                </a:lnTo>
                <a:lnTo>
                  <a:pt x="1543" y="171"/>
                </a:lnTo>
                <a:lnTo>
                  <a:pt x="1543" y="177"/>
                </a:lnTo>
                <a:lnTo>
                  <a:pt x="1547" y="182"/>
                </a:lnTo>
                <a:lnTo>
                  <a:pt x="1552" y="189"/>
                </a:lnTo>
                <a:lnTo>
                  <a:pt x="1558" y="198"/>
                </a:lnTo>
                <a:lnTo>
                  <a:pt x="1561" y="200"/>
                </a:lnTo>
                <a:lnTo>
                  <a:pt x="1563" y="206"/>
                </a:lnTo>
                <a:lnTo>
                  <a:pt x="1566" y="210"/>
                </a:lnTo>
                <a:lnTo>
                  <a:pt x="1573" y="220"/>
                </a:lnTo>
                <a:lnTo>
                  <a:pt x="1575" y="224"/>
                </a:lnTo>
                <a:lnTo>
                  <a:pt x="1577" y="229"/>
                </a:lnTo>
                <a:lnTo>
                  <a:pt x="1580" y="240"/>
                </a:lnTo>
                <a:lnTo>
                  <a:pt x="1584" y="244"/>
                </a:lnTo>
                <a:lnTo>
                  <a:pt x="1584" y="251"/>
                </a:lnTo>
                <a:lnTo>
                  <a:pt x="1586" y="256"/>
                </a:lnTo>
                <a:lnTo>
                  <a:pt x="1586" y="260"/>
                </a:lnTo>
                <a:lnTo>
                  <a:pt x="1586" y="267"/>
                </a:lnTo>
                <a:lnTo>
                  <a:pt x="1580" y="275"/>
                </a:lnTo>
                <a:lnTo>
                  <a:pt x="1577" y="279"/>
                </a:lnTo>
                <a:lnTo>
                  <a:pt x="1573" y="283"/>
                </a:lnTo>
                <a:lnTo>
                  <a:pt x="1570" y="289"/>
                </a:lnTo>
                <a:lnTo>
                  <a:pt x="1564" y="296"/>
                </a:lnTo>
                <a:lnTo>
                  <a:pt x="1563" y="300"/>
                </a:lnTo>
                <a:lnTo>
                  <a:pt x="1559" y="304"/>
                </a:lnTo>
                <a:lnTo>
                  <a:pt x="1556" y="307"/>
                </a:lnTo>
                <a:lnTo>
                  <a:pt x="1552" y="309"/>
                </a:lnTo>
                <a:lnTo>
                  <a:pt x="1549" y="314"/>
                </a:lnTo>
                <a:lnTo>
                  <a:pt x="1540" y="318"/>
                </a:lnTo>
                <a:lnTo>
                  <a:pt x="1537" y="322"/>
                </a:lnTo>
                <a:lnTo>
                  <a:pt x="1533" y="326"/>
                </a:lnTo>
                <a:lnTo>
                  <a:pt x="1529" y="329"/>
                </a:lnTo>
                <a:lnTo>
                  <a:pt x="1526" y="333"/>
                </a:lnTo>
                <a:lnTo>
                  <a:pt x="1522" y="334"/>
                </a:lnTo>
                <a:lnTo>
                  <a:pt x="1515" y="341"/>
                </a:lnTo>
                <a:lnTo>
                  <a:pt x="1506" y="348"/>
                </a:lnTo>
                <a:lnTo>
                  <a:pt x="1504" y="352"/>
                </a:lnTo>
                <a:lnTo>
                  <a:pt x="1501" y="356"/>
                </a:lnTo>
                <a:lnTo>
                  <a:pt x="1496" y="361"/>
                </a:lnTo>
                <a:lnTo>
                  <a:pt x="1492" y="365"/>
                </a:lnTo>
                <a:lnTo>
                  <a:pt x="1487" y="369"/>
                </a:lnTo>
                <a:lnTo>
                  <a:pt x="1481" y="377"/>
                </a:lnTo>
                <a:lnTo>
                  <a:pt x="1477" y="380"/>
                </a:lnTo>
                <a:lnTo>
                  <a:pt x="1473" y="385"/>
                </a:lnTo>
                <a:lnTo>
                  <a:pt x="1469" y="392"/>
                </a:lnTo>
                <a:lnTo>
                  <a:pt x="1467" y="395"/>
                </a:lnTo>
                <a:lnTo>
                  <a:pt x="1467" y="399"/>
                </a:lnTo>
                <a:lnTo>
                  <a:pt x="1471" y="405"/>
                </a:lnTo>
                <a:lnTo>
                  <a:pt x="1476" y="403"/>
                </a:lnTo>
                <a:lnTo>
                  <a:pt x="1482" y="405"/>
                </a:lnTo>
                <a:lnTo>
                  <a:pt x="1491" y="406"/>
                </a:lnTo>
                <a:lnTo>
                  <a:pt x="1496" y="409"/>
                </a:lnTo>
                <a:lnTo>
                  <a:pt x="1500" y="412"/>
                </a:lnTo>
                <a:lnTo>
                  <a:pt x="1508" y="416"/>
                </a:lnTo>
                <a:lnTo>
                  <a:pt x="1512" y="419"/>
                </a:lnTo>
                <a:lnTo>
                  <a:pt x="1517" y="419"/>
                </a:lnTo>
                <a:lnTo>
                  <a:pt x="1540" y="419"/>
                </a:lnTo>
                <a:lnTo>
                  <a:pt x="1555" y="403"/>
                </a:lnTo>
                <a:lnTo>
                  <a:pt x="1569" y="398"/>
                </a:lnTo>
                <a:lnTo>
                  <a:pt x="1595" y="384"/>
                </a:lnTo>
                <a:lnTo>
                  <a:pt x="1606" y="380"/>
                </a:lnTo>
                <a:lnTo>
                  <a:pt x="1619" y="376"/>
                </a:lnTo>
                <a:lnTo>
                  <a:pt x="1639" y="373"/>
                </a:lnTo>
                <a:lnTo>
                  <a:pt x="1660" y="390"/>
                </a:lnTo>
                <a:lnTo>
                  <a:pt x="1669" y="405"/>
                </a:lnTo>
                <a:lnTo>
                  <a:pt x="1695" y="391"/>
                </a:lnTo>
                <a:lnTo>
                  <a:pt x="1720" y="399"/>
                </a:lnTo>
                <a:lnTo>
                  <a:pt x="1738" y="405"/>
                </a:lnTo>
                <a:lnTo>
                  <a:pt x="1753" y="403"/>
                </a:lnTo>
                <a:lnTo>
                  <a:pt x="1764" y="398"/>
                </a:lnTo>
                <a:lnTo>
                  <a:pt x="1789" y="402"/>
                </a:lnTo>
                <a:lnTo>
                  <a:pt x="1801" y="419"/>
                </a:lnTo>
                <a:lnTo>
                  <a:pt x="1823" y="430"/>
                </a:lnTo>
                <a:lnTo>
                  <a:pt x="1843" y="441"/>
                </a:lnTo>
                <a:lnTo>
                  <a:pt x="1863" y="442"/>
                </a:lnTo>
                <a:lnTo>
                  <a:pt x="1856" y="468"/>
                </a:lnTo>
                <a:lnTo>
                  <a:pt x="1854" y="482"/>
                </a:lnTo>
                <a:lnTo>
                  <a:pt x="1856" y="499"/>
                </a:lnTo>
                <a:lnTo>
                  <a:pt x="1873" y="506"/>
                </a:lnTo>
                <a:lnTo>
                  <a:pt x="1886" y="510"/>
                </a:lnTo>
                <a:lnTo>
                  <a:pt x="1877" y="531"/>
                </a:lnTo>
                <a:lnTo>
                  <a:pt x="1868" y="544"/>
                </a:lnTo>
                <a:lnTo>
                  <a:pt x="1878" y="568"/>
                </a:lnTo>
                <a:lnTo>
                  <a:pt x="1873" y="582"/>
                </a:lnTo>
                <a:lnTo>
                  <a:pt x="1859" y="579"/>
                </a:lnTo>
                <a:lnTo>
                  <a:pt x="1843" y="582"/>
                </a:lnTo>
                <a:lnTo>
                  <a:pt x="1833" y="591"/>
                </a:lnTo>
                <a:lnTo>
                  <a:pt x="1822" y="608"/>
                </a:lnTo>
                <a:lnTo>
                  <a:pt x="1812" y="622"/>
                </a:lnTo>
                <a:lnTo>
                  <a:pt x="1800" y="636"/>
                </a:lnTo>
                <a:lnTo>
                  <a:pt x="1792" y="645"/>
                </a:lnTo>
                <a:lnTo>
                  <a:pt x="1787" y="662"/>
                </a:lnTo>
                <a:lnTo>
                  <a:pt x="1778" y="670"/>
                </a:lnTo>
                <a:lnTo>
                  <a:pt x="1762" y="673"/>
                </a:lnTo>
                <a:lnTo>
                  <a:pt x="1750" y="684"/>
                </a:lnTo>
                <a:lnTo>
                  <a:pt x="1734" y="687"/>
                </a:lnTo>
                <a:lnTo>
                  <a:pt x="1727" y="695"/>
                </a:lnTo>
                <a:lnTo>
                  <a:pt x="1722" y="699"/>
                </a:lnTo>
                <a:lnTo>
                  <a:pt x="1722" y="703"/>
                </a:lnTo>
                <a:lnTo>
                  <a:pt x="1721" y="712"/>
                </a:lnTo>
                <a:lnTo>
                  <a:pt x="1721" y="721"/>
                </a:lnTo>
                <a:lnTo>
                  <a:pt x="1723" y="727"/>
                </a:lnTo>
                <a:lnTo>
                  <a:pt x="1729" y="734"/>
                </a:lnTo>
                <a:lnTo>
                  <a:pt x="1734" y="747"/>
                </a:lnTo>
                <a:lnTo>
                  <a:pt x="1739" y="756"/>
                </a:lnTo>
                <a:lnTo>
                  <a:pt x="1743" y="764"/>
                </a:lnTo>
                <a:lnTo>
                  <a:pt x="1746" y="768"/>
                </a:lnTo>
                <a:lnTo>
                  <a:pt x="1753" y="783"/>
                </a:lnTo>
                <a:lnTo>
                  <a:pt x="1757" y="789"/>
                </a:lnTo>
                <a:lnTo>
                  <a:pt x="1762" y="796"/>
                </a:lnTo>
                <a:lnTo>
                  <a:pt x="1766" y="803"/>
                </a:lnTo>
                <a:lnTo>
                  <a:pt x="1775" y="811"/>
                </a:lnTo>
                <a:lnTo>
                  <a:pt x="1780" y="817"/>
                </a:lnTo>
                <a:lnTo>
                  <a:pt x="1786" y="825"/>
                </a:lnTo>
                <a:lnTo>
                  <a:pt x="1789" y="829"/>
                </a:lnTo>
                <a:lnTo>
                  <a:pt x="1792" y="836"/>
                </a:lnTo>
                <a:lnTo>
                  <a:pt x="1796" y="843"/>
                </a:lnTo>
                <a:lnTo>
                  <a:pt x="1801" y="846"/>
                </a:lnTo>
                <a:lnTo>
                  <a:pt x="1805" y="852"/>
                </a:lnTo>
                <a:lnTo>
                  <a:pt x="1810" y="861"/>
                </a:lnTo>
                <a:lnTo>
                  <a:pt x="1813" y="866"/>
                </a:lnTo>
                <a:lnTo>
                  <a:pt x="1818" y="875"/>
                </a:lnTo>
                <a:lnTo>
                  <a:pt x="1821" y="883"/>
                </a:lnTo>
                <a:lnTo>
                  <a:pt x="1821" y="888"/>
                </a:lnTo>
                <a:lnTo>
                  <a:pt x="1821" y="894"/>
                </a:lnTo>
                <a:lnTo>
                  <a:pt x="1821" y="898"/>
                </a:lnTo>
                <a:lnTo>
                  <a:pt x="1817" y="905"/>
                </a:lnTo>
                <a:lnTo>
                  <a:pt x="1812" y="906"/>
                </a:lnTo>
                <a:lnTo>
                  <a:pt x="1806" y="906"/>
                </a:lnTo>
                <a:lnTo>
                  <a:pt x="1801" y="904"/>
                </a:lnTo>
                <a:lnTo>
                  <a:pt x="1798" y="901"/>
                </a:lnTo>
                <a:lnTo>
                  <a:pt x="1794" y="898"/>
                </a:lnTo>
                <a:lnTo>
                  <a:pt x="1780" y="894"/>
                </a:lnTo>
                <a:lnTo>
                  <a:pt x="1771" y="888"/>
                </a:lnTo>
                <a:lnTo>
                  <a:pt x="1764" y="887"/>
                </a:lnTo>
                <a:lnTo>
                  <a:pt x="1758" y="884"/>
                </a:lnTo>
                <a:lnTo>
                  <a:pt x="1750" y="881"/>
                </a:lnTo>
                <a:lnTo>
                  <a:pt x="1741" y="877"/>
                </a:lnTo>
                <a:lnTo>
                  <a:pt x="1738" y="875"/>
                </a:lnTo>
                <a:lnTo>
                  <a:pt x="1732" y="873"/>
                </a:lnTo>
                <a:lnTo>
                  <a:pt x="1727" y="870"/>
                </a:lnTo>
                <a:lnTo>
                  <a:pt x="1723" y="865"/>
                </a:lnTo>
                <a:lnTo>
                  <a:pt x="1721" y="861"/>
                </a:lnTo>
                <a:lnTo>
                  <a:pt x="1720" y="857"/>
                </a:lnTo>
                <a:lnTo>
                  <a:pt x="1720" y="852"/>
                </a:lnTo>
                <a:lnTo>
                  <a:pt x="1720" y="847"/>
                </a:lnTo>
                <a:lnTo>
                  <a:pt x="1718" y="843"/>
                </a:lnTo>
                <a:lnTo>
                  <a:pt x="1718" y="837"/>
                </a:lnTo>
                <a:lnTo>
                  <a:pt x="1718" y="832"/>
                </a:lnTo>
                <a:lnTo>
                  <a:pt x="1713" y="825"/>
                </a:lnTo>
                <a:lnTo>
                  <a:pt x="1711" y="822"/>
                </a:lnTo>
                <a:lnTo>
                  <a:pt x="1706" y="817"/>
                </a:lnTo>
                <a:lnTo>
                  <a:pt x="1700" y="812"/>
                </a:lnTo>
                <a:lnTo>
                  <a:pt x="1693" y="810"/>
                </a:lnTo>
                <a:lnTo>
                  <a:pt x="1686" y="807"/>
                </a:lnTo>
                <a:lnTo>
                  <a:pt x="1680" y="804"/>
                </a:lnTo>
                <a:lnTo>
                  <a:pt x="1675" y="804"/>
                </a:lnTo>
                <a:lnTo>
                  <a:pt x="1671" y="803"/>
                </a:lnTo>
                <a:lnTo>
                  <a:pt x="1665" y="807"/>
                </a:lnTo>
                <a:lnTo>
                  <a:pt x="1660" y="811"/>
                </a:lnTo>
                <a:lnTo>
                  <a:pt x="1653" y="815"/>
                </a:lnTo>
                <a:lnTo>
                  <a:pt x="1646" y="815"/>
                </a:lnTo>
                <a:lnTo>
                  <a:pt x="1638" y="819"/>
                </a:lnTo>
                <a:lnTo>
                  <a:pt x="1633" y="823"/>
                </a:lnTo>
                <a:lnTo>
                  <a:pt x="1582" y="847"/>
                </a:lnTo>
                <a:lnTo>
                  <a:pt x="1578" y="851"/>
                </a:lnTo>
                <a:lnTo>
                  <a:pt x="1568" y="854"/>
                </a:lnTo>
                <a:lnTo>
                  <a:pt x="1550" y="858"/>
                </a:lnTo>
                <a:lnTo>
                  <a:pt x="1536" y="862"/>
                </a:lnTo>
                <a:lnTo>
                  <a:pt x="1510" y="877"/>
                </a:lnTo>
                <a:lnTo>
                  <a:pt x="1499" y="890"/>
                </a:lnTo>
                <a:lnTo>
                  <a:pt x="1489" y="898"/>
                </a:lnTo>
                <a:lnTo>
                  <a:pt x="1471" y="919"/>
                </a:lnTo>
                <a:lnTo>
                  <a:pt x="1457" y="945"/>
                </a:lnTo>
                <a:lnTo>
                  <a:pt x="1448" y="962"/>
                </a:lnTo>
                <a:lnTo>
                  <a:pt x="1435" y="974"/>
                </a:lnTo>
                <a:lnTo>
                  <a:pt x="1421" y="981"/>
                </a:lnTo>
                <a:lnTo>
                  <a:pt x="1397" y="999"/>
                </a:lnTo>
                <a:lnTo>
                  <a:pt x="1384" y="1018"/>
                </a:lnTo>
                <a:lnTo>
                  <a:pt x="1376" y="1025"/>
                </a:lnTo>
                <a:lnTo>
                  <a:pt x="1358" y="1040"/>
                </a:lnTo>
                <a:lnTo>
                  <a:pt x="1344" y="1061"/>
                </a:lnTo>
                <a:lnTo>
                  <a:pt x="1334" y="1069"/>
                </a:lnTo>
                <a:lnTo>
                  <a:pt x="1317" y="1091"/>
                </a:lnTo>
                <a:lnTo>
                  <a:pt x="1305" y="1108"/>
                </a:lnTo>
                <a:lnTo>
                  <a:pt x="1293" y="1122"/>
                </a:lnTo>
                <a:lnTo>
                  <a:pt x="1280" y="1129"/>
                </a:lnTo>
                <a:lnTo>
                  <a:pt x="1265" y="1136"/>
                </a:lnTo>
                <a:lnTo>
                  <a:pt x="1246" y="1136"/>
                </a:lnTo>
                <a:close/>
              </a:path>
            </a:pathLst>
          </a:custGeom>
          <a:solidFill>
            <a:srgbClr val="FFFF00"/>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37" name="Freeform 90"/>
          <p:cNvSpPr>
            <a:spLocks/>
          </p:cNvSpPr>
          <p:nvPr/>
        </p:nvSpPr>
        <p:spPr bwMode="auto">
          <a:xfrm>
            <a:off x="5911459" y="2452445"/>
            <a:ext cx="169069" cy="440079"/>
          </a:xfrm>
          <a:custGeom>
            <a:avLst/>
            <a:gdLst>
              <a:gd name="T0" fmla="*/ 2147483647 w 394"/>
              <a:gd name="T1" fmla="*/ 2147483647 h 990"/>
              <a:gd name="T2" fmla="*/ 2147483647 w 394"/>
              <a:gd name="T3" fmla="*/ 2147483647 h 990"/>
              <a:gd name="T4" fmla="*/ 2147483647 w 394"/>
              <a:gd name="T5" fmla="*/ 2147483647 h 990"/>
              <a:gd name="T6" fmla="*/ 2147483647 w 394"/>
              <a:gd name="T7" fmla="*/ 2147483647 h 990"/>
              <a:gd name="T8" fmla="*/ 2147483647 w 394"/>
              <a:gd name="T9" fmla="*/ 2147483647 h 990"/>
              <a:gd name="T10" fmla="*/ 2147483647 w 394"/>
              <a:gd name="T11" fmla="*/ 2147483647 h 990"/>
              <a:gd name="T12" fmla="*/ 2147483647 w 394"/>
              <a:gd name="T13" fmla="*/ 2147483647 h 990"/>
              <a:gd name="T14" fmla="*/ 2147483647 w 394"/>
              <a:gd name="T15" fmla="*/ 2147483647 h 990"/>
              <a:gd name="T16" fmla="*/ 2147483647 w 394"/>
              <a:gd name="T17" fmla="*/ 0 h 990"/>
              <a:gd name="T18" fmla="*/ 2147483647 w 394"/>
              <a:gd name="T19" fmla="*/ 2147483647 h 990"/>
              <a:gd name="T20" fmla="*/ 2147483647 w 394"/>
              <a:gd name="T21" fmla="*/ 2147483647 h 990"/>
              <a:gd name="T22" fmla="*/ 2147483647 w 394"/>
              <a:gd name="T23" fmla="*/ 2147483647 h 990"/>
              <a:gd name="T24" fmla="*/ 2147483647 w 394"/>
              <a:gd name="T25" fmla="*/ 2147483647 h 990"/>
              <a:gd name="T26" fmla="*/ 2147483647 w 394"/>
              <a:gd name="T27" fmla="*/ 2147483647 h 990"/>
              <a:gd name="T28" fmla="*/ 2147483647 w 394"/>
              <a:gd name="T29" fmla="*/ 2147483647 h 990"/>
              <a:gd name="T30" fmla="*/ 2147483647 w 394"/>
              <a:gd name="T31" fmla="*/ 2147483647 h 990"/>
              <a:gd name="T32" fmla="*/ 2147483647 w 394"/>
              <a:gd name="T33" fmla="*/ 2147483647 h 990"/>
              <a:gd name="T34" fmla="*/ 2147483647 w 394"/>
              <a:gd name="T35" fmla="*/ 2147483647 h 990"/>
              <a:gd name="T36" fmla="*/ 2147483647 w 394"/>
              <a:gd name="T37" fmla="*/ 2147483647 h 990"/>
              <a:gd name="T38" fmla="*/ 2147483647 w 394"/>
              <a:gd name="T39" fmla="*/ 2147483647 h 990"/>
              <a:gd name="T40" fmla="*/ 2147483647 w 394"/>
              <a:gd name="T41" fmla="*/ 2147483647 h 990"/>
              <a:gd name="T42" fmla="*/ 2147483647 w 394"/>
              <a:gd name="T43" fmla="*/ 2147483647 h 990"/>
              <a:gd name="T44" fmla="*/ 2147483647 w 394"/>
              <a:gd name="T45" fmla="*/ 2147483647 h 990"/>
              <a:gd name="T46" fmla="*/ 2147483647 w 394"/>
              <a:gd name="T47" fmla="*/ 2147483647 h 990"/>
              <a:gd name="T48" fmla="*/ 2147483647 w 394"/>
              <a:gd name="T49" fmla="*/ 2147483647 h 990"/>
              <a:gd name="T50" fmla="*/ 2147483647 w 394"/>
              <a:gd name="T51" fmla="*/ 2147483647 h 990"/>
              <a:gd name="T52" fmla="*/ 2147483647 w 394"/>
              <a:gd name="T53" fmla="*/ 2147483647 h 990"/>
              <a:gd name="T54" fmla="*/ 2147483647 w 394"/>
              <a:gd name="T55" fmla="*/ 2147483647 h 990"/>
              <a:gd name="T56" fmla="*/ 2147483647 w 394"/>
              <a:gd name="T57" fmla="*/ 2147483647 h 990"/>
              <a:gd name="T58" fmla="*/ 2147483647 w 394"/>
              <a:gd name="T59" fmla="*/ 2147483647 h 990"/>
              <a:gd name="T60" fmla="*/ 2147483647 w 394"/>
              <a:gd name="T61" fmla="*/ 2147483647 h 990"/>
              <a:gd name="T62" fmla="*/ 2147483647 w 394"/>
              <a:gd name="T63" fmla="*/ 2147483647 h 990"/>
              <a:gd name="T64" fmla="*/ 2147483647 w 394"/>
              <a:gd name="T65" fmla="*/ 2147483647 h 990"/>
              <a:gd name="T66" fmla="*/ 2147483647 w 394"/>
              <a:gd name="T67" fmla="*/ 2147483647 h 990"/>
              <a:gd name="T68" fmla="*/ 2147483647 w 394"/>
              <a:gd name="T69" fmla="*/ 2147483647 h 990"/>
              <a:gd name="T70" fmla="*/ 2147483647 w 394"/>
              <a:gd name="T71" fmla="*/ 2147483647 h 990"/>
              <a:gd name="T72" fmla="*/ 2147483647 w 394"/>
              <a:gd name="T73" fmla="*/ 2147483647 h 990"/>
              <a:gd name="T74" fmla="*/ 2147483647 w 394"/>
              <a:gd name="T75" fmla="*/ 2147483647 h 990"/>
              <a:gd name="T76" fmla="*/ 2147483647 w 394"/>
              <a:gd name="T77" fmla="*/ 2147483647 h 990"/>
              <a:gd name="T78" fmla="*/ 2147483647 w 394"/>
              <a:gd name="T79" fmla="*/ 2147483647 h 990"/>
              <a:gd name="T80" fmla="*/ 2147483647 w 394"/>
              <a:gd name="T81" fmla="*/ 2147483647 h 990"/>
              <a:gd name="T82" fmla="*/ 2147483647 w 394"/>
              <a:gd name="T83" fmla="*/ 2147483647 h 990"/>
              <a:gd name="T84" fmla="*/ 2147483647 w 394"/>
              <a:gd name="T85" fmla="*/ 2147483647 h 990"/>
              <a:gd name="T86" fmla="*/ 2147483647 w 394"/>
              <a:gd name="T87" fmla="*/ 2147483647 h 990"/>
              <a:gd name="T88" fmla="*/ 2147483647 w 394"/>
              <a:gd name="T89" fmla="*/ 2147483647 h 990"/>
              <a:gd name="T90" fmla="*/ 2147483647 w 394"/>
              <a:gd name="T91" fmla="*/ 2147483647 h 990"/>
              <a:gd name="T92" fmla="*/ 2147483647 w 394"/>
              <a:gd name="T93" fmla="*/ 2147483647 h 990"/>
              <a:gd name="T94" fmla="*/ 2147483647 w 394"/>
              <a:gd name="T95" fmla="*/ 2147483647 h 99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394"/>
              <a:gd name="T145" fmla="*/ 0 h 990"/>
              <a:gd name="T146" fmla="*/ 394 w 394"/>
              <a:gd name="T147" fmla="*/ 990 h 99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394" h="990">
                <a:moveTo>
                  <a:pt x="3" y="297"/>
                </a:moveTo>
                <a:lnTo>
                  <a:pt x="9" y="284"/>
                </a:lnTo>
                <a:lnTo>
                  <a:pt x="14" y="273"/>
                </a:lnTo>
                <a:lnTo>
                  <a:pt x="18" y="262"/>
                </a:lnTo>
                <a:lnTo>
                  <a:pt x="19" y="253"/>
                </a:lnTo>
                <a:lnTo>
                  <a:pt x="19" y="242"/>
                </a:lnTo>
                <a:lnTo>
                  <a:pt x="18" y="224"/>
                </a:lnTo>
                <a:lnTo>
                  <a:pt x="14" y="214"/>
                </a:lnTo>
                <a:lnTo>
                  <a:pt x="11" y="193"/>
                </a:lnTo>
                <a:lnTo>
                  <a:pt x="9" y="179"/>
                </a:lnTo>
                <a:lnTo>
                  <a:pt x="6" y="166"/>
                </a:lnTo>
                <a:lnTo>
                  <a:pt x="5" y="156"/>
                </a:lnTo>
                <a:lnTo>
                  <a:pt x="5" y="138"/>
                </a:lnTo>
                <a:lnTo>
                  <a:pt x="0" y="125"/>
                </a:lnTo>
                <a:lnTo>
                  <a:pt x="7" y="114"/>
                </a:lnTo>
                <a:lnTo>
                  <a:pt x="18" y="105"/>
                </a:lnTo>
                <a:lnTo>
                  <a:pt x="26" y="102"/>
                </a:lnTo>
                <a:lnTo>
                  <a:pt x="37" y="106"/>
                </a:lnTo>
                <a:lnTo>
                  <a:pt x="44" y="116"/>
                </a:lnTo>
                <a:lnTo>
                  <a:pt x="44" y="134"/>
                </a:lnTo>
                <a:lnTo>
                  <a:pt x="58" y="143"/>
                </a:lnTo>
                <a:lnTo>
                  <a:pt x="79" y="138"/>
                </a:lnTo>
                <a:lnTo>
                  <a:pt x="85" y="127"/>
                </a:lnTo>
                <a:lnTo>
                  <a:pt x="92" y="113"/>
                </a:lnTo>
                <a:lnTo>
                  <a:pt x="98" y="110"/>
                </a:lnTo>
                <a:lnTo>
                  <a:pt x="103" y="102"/>
                </a:lnTo>
                <a:lnTo>
                  <a:pt x="108" y="88"/>
                </a:lnTo>
                <a:lnTo>
                  <a:pt x="112" y="74"/>
                </a:lnTo>
                <a:lnTo>
                  <a:pt x="118" y="62"/>
                </a:lnTo>
                <a:lnTo>
                  <a:pt x="122" y="52"/>
                </a:lnTo>
                <a:lnTo>
                  <a:pt x="125" y="44"/>
                </a:lnTo>
                <a:lnTo>
                  <a:pt x="132" y="30"/>
                </a:lnTo>
                <a:lnTo>
                  <a:pt x="135" y="22"/>
                </a:lnTo>
                <a:lnTo>
                  <a:pt x="140" y="15"/>
                </a:lnTo>
                <a:lnTo>
                  <a:pt x="153" y="1"/>
                </a:lnTo>
                <a:lnTo>
                  <a:pt x="161" y="0"/>
                </a:lnTo>
                <a:lnTo>
                  <a:pt x="168" y="9"/>
                </a:lnTo>
                <a:lnTo>
                  <a:pt x="173" y="18"/>
                </a:lnTo>
                <a:lnTo>
                  <a:pt x="182" y="20"/>
                </a:lnTo>
                <a:lnTo>
                  <a:pt x="196" y="18"/>
                </a:lnTo>
                <a:lnTo>
                  <a:pt x="205" y="16"/>
                </a:lnTo>
                <a:lnTo>
                  <a:pt x="221" y="16"/>
                </a:lnTo>
                <a:lnTo>
                  <a:pt x="231" y="19"/>
                </a:lnTo>
                <a:lnTo>
                  <a:pt x="240" y="31"/>
                </a:lnTo>
                <a:lnTo>
                  <a:pt x="237" y="45"/>
                </a:lnTo>
                <a:lnTo>
                  <a:pt x="237" y="56"/>
                </a:lnTo>
                <a:lnTo>
                  <a:pt x="236" y="66"/>
                </a:lnTo>
                <a:lnTo>
                  <a:pt x="232" y="80"/>
                </a:lnTo>
                <a:lnTo>
                  <a:pt x="232" y="90"/>
                </a:lnTo>
                <a:lnTo>
                  <a:pt x="233" y="99"/>
                </a:lnTo>
                <a:lnTo>
                  <a:pt x="238" y="116"/>
                </a:lnTo>
                <a:lnTo>
                  <a:pt x="243" y="128"/>
                </a:lnTo>
                <a:lnTo>
                  <a:pt x="252" y="141"/>
                </a:lnTo>
                <a:lnTo>
                  <a:pt x="260" y="150"/>
                </a:lnTo>
                <a:lnTo>
                  <a:pt x="268" y="163"/>
                </a:lnTo>
                <a:lnTo>
                  <a:pt x="279" y="161"/>
                </a:lnTo>
                <a:lnTo>
                  <a:pt x="288" y="154"/>
                </a:lnTo>
                <a:lnTo>
                  <a:pt x="302" y="163"/>
                </a:lnTo>
                <a:lnTo>
                  <a:pt x="312" y="161"/>
                </a:lnTo>
                <a:lnTo>
                  <a:pt x="324" y="149"/>
                </a:lnTo>
                <a:lnTo>
                  <a:pt x="339" y="150"/>
                </a:lnTo>
                <a:lnTo>
                  <a:pt x="344" y="172"/>
                </a:lnTo>
                <a:lnTo>
                  <a:pt x="362" y="196"/>
                </a:lnTo>
                <a:lnTo>
                  <a:pt x="369" y="212"/>
                </a:lnTo>
                <a:lnTo>
                  <a:pt x="375" y="233"/>
                </a:lnTo>
                <a:lnTo>
                  <a:pt x="379" y="247"/>
                </a:lnTo>
                <a:lnTo>
                  <a:pt x="388" y="268"/>
                </a:lnTo>
                <a:lnTo>
                  <a:pt x="390" y="282"/>
                </a:lnTo>
                <a:lnTo>
                  <a:pt x="393" y="298"/>
                </a:lnTo>
                <a:lnTo>
                  <a:pt x="394" y="315"/>
                </a:lnTo>
                <a:lnTo>
                  <a:pt x="392" y="337"/>
                </a:lnTo>
                <a:lnTo>
                  <a:pt x="390" y="363"/>
                </a:lnTo>
                <a:lnTo>
                  <a:pt x="392" y="389"/>
                </a:lnTo>
                <a:lnTo>
                  <a:pt x="390" y="402"/>
                </a:lnTo>
                <a:lnTo>
                  <a:pt x="390" y="417"/>
                </a:lnTo>
                <a:lnTo>
                  <a:pt x="386" y="425"/>
                </a:lnTo>
                <a:lnTo>
                  <a:pt x="388" y="435"/>
                </a:lnTo>
                <a:lnTo>
                  <a:pt x="388" y="447"/>
                </a:lnTo>
                <a:lnTo>
                  <a:pt x="388" y="453"/>
                </a:lnTo>
                <a:lnTo>
                  <a:pt x="386" y="460"/>
                </a:lnTo>
                <a:lnTo>
                  <a:pt x="385" y="465"/>
                </a:lnTo>
                <a:lnTo>
                  <a:pt x="385" y="472"/>
                </a:lnTo>
                <a:lnTo>
                  <a:pt x="384" y="482"/>
                </a:lnTo>
                <a:lnTo>
                  <a:pt x="383" y="494"/>
                </a:lnTo>
                <a:lnTo>
                  <a:pt x="383" y="510"/>
                </a:lnTo>
                <a:lnTo>
                  <a:pt x="380" y="515"/>
                </a:lnTo>
                <a:lnTo>
                  <a:pt x="376" y="518"/>
                </a:lnTo>
                <a:lnTo>
                  <a:pt x="372" y="522"/>
                </a:lnTo>
                <a:lnTo>
                  <a:pt x="366" y="522"/>
                </a:lnTo>
                <a:lnTo>
                  <a:pt x="361" y="521"/>
                </a:lnTo>
                <a:lnTo>
                  <a:pt x="357" y="518"/>
                </a:lnTo>
                <a:lnTo>
                  <a:pt x="351" y="516"/>
                </a:lnTo>
                <a:lnTo>
                  <a:pt x="346" y="515"/>
                </a:lnTo>
                <a:lnTo>
                  <a:pt x="341" y="515"/>
                </a:lnTo>
                <a:lnTo>
                  <a:pt x="337" y="514"/>
                </a:lnTo>
                <a:lnTo>
                  <a:pt x="333" y="511"/>
                </a:lnTo>
                <a:lnTo>
                  <a:pt x="328" y="512"/>
                </a:lnTo>
                <a:lnTo>
                  <a:pt x="321" y="514"/>
                </a:lnTo>
                <a:lnTo>
                  <a:pt x="318" y="515"/>
                </a:lnTo>
                <a:lnTo>
                  <a:pt x="312" y="519"/>
                </a:lnTo>
                <a:lnTo>
                  <a:pt x="309" y="522"/>
                </a:lnTo>
                <a:lnTo>
                  <a:pt x="303" y="528"/>
                </a:lnTo>
                <a:lnTo>
                  <a:pt x="302" y="533"/>
                </a:lnTo>
                <a:lnTo>
                  <a:pt x="302" y="537"/>
                </a:lnTo>
                <a:lnTo>
                  <a:pt x="302" y="544"/>
                </a:lnTo>
                <a:lnTo>
                  <a:pt x="303" y="554"/>
                </a:lnTo>
                <a:lnTo>
                  <a:pt x="305" y="558"/>
                </a:lnTo>
                <a:lnTo>
                  <a:pt x="306" y="565"/>
                </a:lnTo>
                <a:lnTo>
                  <a:pt x="303" y="572"/>
                </a:lnTo>
                <a:lnTo>
                  <a:pt x="309" y="581"/>
                </a:lnTo>
                <a:lnTo>
                  <a:pt x="310" y="592"/>
                </a:lnTo>
                <a:lnTo>
                  <a:pt x="312" y="602"/>
                </a:lnTo>
                <a:lnTo>
                  <a:pt x="314" y="612"/>
                </a:lnTo>
                <a:lnTo>
                  <a:pt x="315" y="621"/>
                </a:lnTo>
                <a:lnTo>
                  <a:pt x="315" y="631"/>
                </a:lnTo>
                <a:lnTo>
                  <a:pt x="316" y="641"/>
                </a:lnTo>
                <a:lnTo>
                  <a:pt x="318" y="650"/>
                </a:lnTo>
                <a:lnTo>
                  <a:pt x="319" y="663"/>
                </a:lnTo>
                <a:lnTo>
                  <a:pt x="320" y="670"/>
                </a:lnTo>
                <a:lnTo>
                  <a:pt x="321" y="675"/>
                </a:lnTo>
                <a:lnTo>
                  <a:pt x="321" y="680"/>
                </a:lnTo>
                <a:lnTo>
                  <a:pt x="323" y="685"/>
                </a:lnTo>
                <a:lnTo>
                  <a:pt x="323" y="693"/>
                </a:lnTo>
                <a:lnTo>
                  <a:pt x="325" y="710"/>
                </a:lnTo>
                <a:lnTo>
                  <a:pt x="328" y="736"/>
                </a:lnTo>
                <a:lnTo>
                  <a:pt x="339" y="761"/>
                </a:lnTo>
                <a:lnTo>
                  <a:pt x="347" y="785"/>
                </a:lnTo>
                <a:lnTo>
                  <a:pt x="351" y="800"/>
                </a:lnTo>
                <a:lnTo>
                  <a:pt x="362" y="816"/>
                </a:lnTo>
                <a:lnTo>
                  <a:pt x="362" y="833"/>
                </a:lnTo>
                <a:lnTo>
                  <a:pt x="358" y="847"/>
                </a:lnTo>
                <a:lnTo>
                  <a:pt x="352" y="867"/>
                </a:lnTo>
                <a:lnTo>
                  <a:pt x="348" y="891"/>
                </a:lnTo>
                <a:lnTo>
                  <a:pt x="329" y="895"/>
                </a:lnTo>
                <a:lnTo>
                  <a:pt x="312" y="906"/>
                </a:lnTo>
                <a:lnTo>
                  <a:pt x="314" y="928"/>
                </a:lnTo>
                <a:lnTo>
                  <a:pt x="307" y="953"/>
                </a:lnTo>
                <a:lnTo>
                  <a:pt x="293" y="974"/>
                </a:lnTo>
                <a:lnTo>
                  <a:pt x="278" y="979"/>
                </a:lnTo>
                <a:lnTo>
                  <a:pt x="268" y="990"/>
                </a:lnTo>
                <a:lnTo>
                  <a:pt x="259" y="972"/>
                </a:lnTo>
                <a:lnTo>
                  <a:pt x="256" y="959"/>
                </a:lnTo>
                <a:lnTo>
                  <a:pt x="250" y="945"/>
                </a:lnTo>
                <a:lnTo>
                  <a:pt x="243" y="934"/>
                </a:lnTo>
                <a:lnTo>
                  <a:pt x="238" y="932"/>
                </a:lnTo>
                <a:lnTo>
                  <a:pt x="232" y="931"/>
                </a:lnTo>
                <a:lnTo>
                  <a:pt x="219" y="920"/>
                </a:lnTo>
                <a:lnTo>
                  <a:pt x="205" y="913"/>
                </a:lnTo>
                <a:lnTo>
                  <a:pt x="190" y="913"/>
                </a:lnTo>
                <a:lnTo>
                  <a:pt x="183" y="924"/>
                </a:lnTo>
                <a:lnTo>
                  <a:pt x="185" y="949"/>
                </a:lnTo>
                <a:lnTo>
                  <a:pt x="186" y="966"/>
                </a:lnTo>
                <a:lnTo>
                  <a:pt x="175" y="977"/>
                </a:lnTo>
                <a:lnTo>
                  <a:pt x="167" y="985"/>
                </a:lnTo>
                <a:lnTo>
                  <a:pt x="159" y="981"/>
                </a:lnTo>
                <a:lnTo>
                  <a:pt x="155" y="966"/>
                </a:lnTo>
                <a:lnTo>
                  <a:pt x="154" y="953"/>
                </a:lnTo>
                <a:lnTo>
                  <a:pt x="150" y="931"/>
                </a:lnTo>
                <a:lnTo>
                  <a:pt x="153" y="914"/>
                </a:lnTo>
                <a:lnTo>
                  <a:pt x="155" y="898"/>
                </a:lnTo>
                <a:lnTo>
                  <a:pt x="148" y="878"/>
                </a:lnTo>
                <a:lnTo>
                  <a:pt x="143" y="856"/>
                </a:lnTo>
                <a:lnTo>
                  <a:pt x="140" y="843"/>
                </a:lnTo>
                <a:lnTo>
                  <a:pt x="139" y="820"/>
                </a:lnTo>
                <a:lnTo>
                  <a:pt x="134" y="791"/>
                </a:lnTo>
                <a:lnTo>
                  <a:pt x="132" y="773"/>
                </a:lnTo>
                <a:lnTo>
                  <a:pt x="130" y="757"/>
                </a:lnTo>
                <a:lnTo>
                  <a:pt x="117" y="740"/>
                </a:lnTo>
                <a:lnTo>
                  <a:pt x="113" y="732"/>
                </a:lnTo>
                <a:lnTo>
                  <a:pt x="109" y="722"/>
                </a:lnTo>
                <a:lnTo>
                  <a:pt x="104" y="703"/>
                </a:lnTo>
                <a:lnTo>
                  <a:pt x="97" y="675"/>
                </a:lnTo>
                <a:lnTo>
                  <a:pt x="94" y="663"/>
                </a:lnTo>
                <a:lnTo>
                  <a:pt x="93" y="648"/>
                </a:lnTo>
                <a:lnTo>
                  <a:pt x="89" y="631"/>
                </a:lnTo>
                <a:lnTo>
                  <a:pt x="80" y="617"/>
                </a:lnTo>
                <a:lnTo>
                  <a:pt x="67" y="605"/>
                </a:lnTo>
                <a:lnTo>
                  <a:pt x="60" y="581"/>
                </a:lnTo>
                <a:lnTo>
                  <a:pt x="61" y="559"/>
                </a:lnTo>
                <a:lnTo>
                  <a:pt x="61" y="544"/>
                </a:lnTo>
                <a:lnTo>
                  <a:pt x="52" y="529"/>
                </a:lnTo>
                <a:lnTo>
                  <a:pt x="52" y="501"/>
                </a:lnTo>
                <a:lnTo>
                  <a:pt x="58" y="486"/>
                </a:lnTo>
                <a:lnTo>
                  <a:pt x="65" y="486"/>
                </a:lnTo>
                <a:lnTo>
                  <a:pt x="63" y="479"/>
                </a:lnTo>
                <a:lnTo>
                  <a:pt x="52" y="464"/>
                </a:lnTo>
                <a:lnTo>
                  <a:pt x="34" y="427"/>
                </a:lnTo>
                <a:lnTo>
                  <a:pt x="24" y="380"/>
                </a:lnTo>
                <a:lnTo>
                  <a:pt x="20" y="358"/>
                </a:lnTo>
                <a:lnTo>
                  <a:pt x="18" y="342"/>
                </a:lnTo>
                <a:lnTo>
                  <a:pt x="24" y="327"/>
                </a:lnTo>
                <a:lnTo>
                  <a:pt x="32" y="308"/>
                </a:lnTo>
                <a:lnTo>
                  <a:pt x="28" y="293"/>
                </a:lnTo>
                <a:lnTo>
                  <a:pt x="20" y="295"/>
                </a:lnTo>
                <a:lnTo>
                  <a:pt x="3" y="297"/>
                </a:lnTo>
                <a:close/>
              </a:path>
            </a:pathLst>
          </a:custGeom>
          <a:solidFill>
            <a:srgbClr val="FFFF00"/>
          </a:solidFill>
          <a:ln w="0">
            <a:solidFill>
              <a:schemeClr val="tx1"/>
            </a:solidFill>
            <a:round/>
            <a:headEnd/>
            <a:tailEnd/>
          </a:ln>
        </p:spPr>
        <p:txBody>
          <a:bodyPr/>
          <a:lstStyle/>
          <a:p>
            <a:endParaRPr lang="en-US" sz="1400" b="1">
              <a:latin typeface="Calibri" pitchFamily="34" charset="0"/>
            </a:endParaRPr>
          </a:p>
        </p:txBody>
      </p:sp>
      <p:sp>
        <p:nvSpPr>
          <p:cNvPr id="2138" name="Freeform 91"/>
          <p:cNvSpPr>
            <a:spLocks/>
          </p:cNvSpPr>
          <p:nvPr/>
        </p:nvSpPr>
        <p:spPr bwMode="auto">
          <a:xfrm>
            <a:off x="2457453" y="2397765"/>
            <a:ext cx="902495" cy="848153"/>
          </a:xfrm>
          <a:custGeom>
            <a:avLst/>
            <a:gdLst>
              <a:gd name="T0" fmla="*/ 2147483647 w 2116"/>
              <a:gd name="T1" fmla="*/ 2147483647 h 1907"/>
              <a:gd name="T2" fmla="*/ 2147483647 w 2116"/>
              <a:gd name="T3" fmla="*/ 2147483647 h 1907"/>
              <a:gd name="T4" fmla="*/ 2147483647 w 2116"/>
              <a:gd name="T5" fmla="*/ 2147483647 h 1907"/>
              <a:gd name="T6" fmla="*/ 2147483647 w 2116"/>
              <a:gd name="T7" fmla="*/ 2147483647 h 1907"/>
              <a:gd name="T8" fmla="*/ 2147483647 w 2116"/>
              <a:gd name="T9" fmla="*/ 2147483647 h 1907"/>
              <a:gd name="T10" fmla="*/ 2147483647 w 2116"/>
              <a:gd name="T11" fmla="*/ 2147483647 h 1907"/>
              <a:gd name="T12" fmla="*/ 2147483647 w 2116"/>
              <a:gd name="T13" fmla="*/ 2147483647 h 1907"/>
              <a:gd name="T14" fmla="*/ 2147483647 w 2116"/>
              <a:gd name="T15" fmla="*/ 2147483647 h 1907"/>
              <a:gd name="T16" fmla="*/ 2147483647 w 2116"/>
              <a:gd name="T17" fmla="*/ 2147483647 h 1907"/>
              <a:gd name="T18" fmla="*/ 2147483647 w 2116"/>
              <a:gd name="T19" fmla="*/ 2147483647 h 1907"/>
              <a:gd name="T20" fmla="*/ 2147483647 w 2116"/>
              <a:gd name="T21" fmla="*/ 2147483647 h 1907"/>
              <a:gd name="T22" fmla="*/ 2147483647 w 2116"/>
              <a:gd name="T23" fmla="*/ 2147483647 h 1907"/>
              <a:gd name="T24" fmla="*/ 2147483647 w 2116"/>
              <a:gd name="T25" fmla="*/ 2147483647 h 1907"/>
              <a:gd name="T26" fmla="*/ 2147483647 w 2116"/>
              <a:gd name="T27" fmla="*/ 2147483647 h 1907"/>
              <a:gd name="T28" fmla="*/ 2147483647 w 2116"/>
              <a:gd name="T29" fmla="*/ 2147483647 h 1907"/>
              <a:gd name="T30" fmla="*/ 2147483647 w 2116"/>
              <a:gd name="T31" fmla="*/ 2147483647 h 1907"/>
              <a:gd name="T32" fmla="*/ 2147483647 w 2116"/>
              <a:gd name="T33" fmla="*/ 2147483647 h 1907"/>
              <a:gd name="T34" fmla="*/ 2147483647 w 2116"/>
              <a:gd name="T35" fmla="*/ 2147483647 h 1907"/>
              <a:gd name="T36" fmla="*/ 2147483647 w 2116"/>
              <a:gd name="T37" fmla="*/ 2147483647 h 1907"/>
              <a:gd name="T38" fmla="*/ 2147483647 w 2116"/>
              <a:gd name="T39" fmla="*/ 2147483647 h 1907"/>
              <a:gd name="T40" fmla="*/ 2147483647 w 2116"/>
              <a:gd name="T41" fmla="*/ 2147483647 h 1907"/>
              <a:gd name="T42" fmla="*/ 2147483647 w 2116"/>
              <a:gd name="T43" fmla="*/ 2147483647 h 1907"/>
              <a:gd name="T44" fmla="*/ 2147483647 w 2116"/>
              <a:gd name="T45" fmla="*/ 2147483647 h 1907"/>
              <a:gd name="T46" fmla="*/ 2147483647 w 2116"/>
              <a:gd name="T47" fmla="*/ 2147483647 h 1907"/>
              <a:gd name="T48" fmla="*/ 2147483647 w 2116"/>
              <a:gd name="T49" fmla="*/ 2147483647 h 1907"/>
              <a:gd name="T50" fmla="*/ 2147483647 w 2116"/>
              <a:gd name="T51" fmla="*/ 2147483647 h 1907"/>
              <a:gd name="T52" fmla="*/ 2147483647 w 2116"/>
              <a:gd name="T53" fmla="*/ 2147483647 h 1907"/>
              <a:gd name="T54" fmla="*/ 2147483647 w 2116"/>
              <a:gd name="T55" fmla="*/ 2147483647 h 1907"/>
              <a:gd name="T56" fmla="*/ 2147483647 w 2116"/>
              <a:gd name="T57" fmla="*/ 2147483647 h 1907"/>
              <a:gd name="T58" fmla="*/ 2147483647 w 2116"/>
              <a:gd name="T59" fmla="*/ 2147483647 h 1907"/>
              <a:gd name="T60" fmla="*/ 2147483647 w 2116"/>
              <a:gd name="T61" fmla="*/ 2147483647 h 1907"/>
              <a:gd name="T62" fmla="*/ 2147483647 w 2116"/>
              <a:gd name="T63" fmla="*/ 2147483647 h 1907"/>
              <a:gd name="T64" fmla="*/ 2147483647 w 2116"/>
              <a:gd name="T65" fmla="*/ 2147483647 h 1907"/>
              <a:gd name="T66" fmla="*/ 2147483647 w 2116"/>
              <a:gd name="T67" fmla="*/ 2147483647 h 1907"/>
              <a:gd name="T68" fmla="*/ 2147483647 w 2116"/>
              <a:gd name="T69" fmla="*/ 2147483647 h 1907"/>
              <a:gd name="T70" fmla="*/ 2147483647 w 2116"/>
              <a:gd name="T71" fmla="*/ 2147483647 h 1907"/>
              <a:gd name="T72" fmla="*/ 2147483647 w 2116"/>
              <a:gd name="T73" fmla="*/ 2147483647 h 1907"/>
              <a:gd name="T74" fmla="*/ 2147483647 w 2116"/>
              <a:gd name="T75" fmla="*/ 2147483647 h 1907"/>
              <a:gd name="T76" fmla="*/ 2147483647 w 2116"/>
              <a:gd name="T77" fmla="*/ 2147483647 h 1907"/>
              <a:gd name="T78" fmla="*/ 2147483647 w 2116"/>
              <a:gd name="T79" fmla="*/ 2147483647 h 1907"/>
              <a:gd name="T80" fmla="*/ 2147483647 w 2116"/>
              <a:gd name="T81" fmla="*/ 2147483647 h 1907"/>
              <a:gd name="T82" fmla="*/ 2147483647 w 2116"/>
              <a:gd name="T83" fmla="*/ 2147483647 h 1907"/>
              <a:gd name="T84" fmla="*/ 2147483647 w 2116"/>
              <a:gd name="T85" fmla="*/ 2147483647 h 1907"/>
              <a:gd name="T86" fmla="*/ 2147483647 w 2116"/>
              <a:gd name="T87" fmla="*/ 2147483647 h 1907"/>
              <a:gd name="T88" fmla="*/ 2147483647 w 2116"/>
              <a:gd name="T89" fmla="*/ 2147483647 h 1907"/>
              <a:gd name="T90" fmla="*/ 2147483647 w 2116"/>
              <a:gd name="T91" fmla="*/ 2147483647 h 1907"/>
              <a:gd name="T92" fmla="*/ 2147483647 w 2116"/>
              <a:gd name="T93" fmla="*/ 2147483647 h 1907"/>
              <a:gd name="T94" fmla="*/ 2147483647 w 2116"/>
              <a:gd name="T95" fmla="*/ 2147483647 h 1907"/>
              <a:gd name="T96" fmla="*/ 2147483647 w 2116"/>
              <a:gd name="T97" fmla="*/ 2147483647 h 1907"/>
              <a:gd name="T98" fmla="*/ 2147483647 w 2116"/>
              <a:gd name="T99" fmla="*/ 2147483647 h 1907"/>
              <a:gd name="T100" fmla="*/ 2147483647 w 2116"/>
              <a:gd name="T101" fmla="*/ 2147483647 h 1907"/>
              <a:gd name="T102" fmla="*/ 2147483647 w 2116"/>
              <a:gd name="T103" fmla="*/ 2147483647 h 1907"/>
              <a:gd name="T104" fmla="*/ 2147483647 w 2116"/>
              <a:gd name="T105" fmla="*/ 2147483647 h 1907"/>
              <a:gd name="T106" fmla="*/ 2147483647 w 2116"/>
              <a:gd name="T107" fmla="*/ 2147483647 h 1907"/>
              <a:gd name="T108" fmla="*/ 2147483647 w 2116"/>
              <a:gd name="T109" fmla="*/ 2147483647 h 1907"/>
              <a:gd name="T110" fmla="*/ 2147483647 w 2116"/>
              <a:gd name="T111" fmla="*/ 2147483647 h 1907"/>
              <a:gd name="T112" fmla="*/ 2147483647 w 2116"/>
              <a:gd name="T113" fmla="*/ 2147483647 h 1907"/>
              <a:gd name="T114" fmla="*/ 2147483647 w 2116"/>
              <a:gd name="T115" fmla="*/ 2147483647 h 1907"/>
              <a:gd name="T116" fmla="*/ 2147483647 w 2116"/>
              <a:gd name="T117" fmla="*/ 2147483647 h 1907"/>
              <a:gd name="T118" fmla="*/ 2147483647 w 2116"/>
              <a:gd name="T119" fmla="*/ 2147483647 h 1907"/>
              <a:gd name="T120" fmla="*/ 2147483647 w 2116"/>
              <a:gd name="T121" fmla="*/ 2147483647 h 1907"/>
              <a:gd name="T122" fmla="*/ 2147483647 w 2116"/>
              <a:gd name="T123" fmla="*/ 2147483647 h 1907"/>
              <a:gd name="T124" fmla="*/ 2147483647 w 2116"/>
              <a:gd name="T125" fmla="*/ 2147483647 h 190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116"/>
              <a:gd name="T190" fmla="*/ 0 h 1907"/>
              <a:gd name="T191" fmla="*/ 2116 w 2116"/>
              <a:gd name="T192" fmla="*/ 1907 h 190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116" h="1907">
                <a:moveTo>
                  <a:pt x="1983" y="1209"/>
                </a:moveTo>
                <a:lnTo>
                  <a:pt x="1981" y="1194"/>
                </a:lnTo>
                <a:lnTo>
                  <a:pt x="1986" y="1176"/>
                </a:lnTo>
                <a:lnTo>
                  <a:pt x="1986" y="1161"/>
                </a:lnTo>
                <a:lnTo>
                  <a:pt x="1989" y="1147"/>
                </a:lnTo>
                <a:lnTo>
                  <a:pt x="1989" y="1126"/>
                </a:lnTo>
                <a:lnTo>
                  <a:pt x="1986" y="1104"/>
                </a:lnTo>
                <a:lnTo>
                  <a:pt x="1974" y="1097"/>
                </a:lnTo>
                <a:lnTo>
                  <a:pt x="1978" y="1083"/>
                </a:lnTo>
                <a:lnTo>
                  <a:pt x="1978" y="1064"/>
                </a:lnTo>
                <a:lnTo>
                  <a:pt x="1970" y="1042"/>
                </a:lnTo>
                <a:lnTo>
                  <a:pt x="1982" y="1034"/>
                </a:lnTo>
                <a:lnTo>
                  <a:pt x="1995" y="1041"/>
                </a:lnTo>
                <a:lnTo>
                  <a:pt x="2010" y="1042"/>
                </a:lnTo>
                <a:lnTo>
                  <a:pt x="2024" y="1047"/>
                </a:lnTo>
                <a:lnTo>
                  <a:pt x="2033" y="1034"/>
                </a:lnTo>
                <a:lnTo>
                  <a:pt x="2043" y="1024"/>
                </a:lnTo>
                <a:lnTo>
                  <a:pt x="2047" y="1010"/>
                </a:lnTo>
                <a:lnTo>
                  <a:pt x="2035" y="1000"/>
                </a:lnTo>
                <a:lnTo>
                  <a:pt x="2019" y="1002"/>
                </a:lnTo>
                <a:lnTo>
                  <a:pt x="2005" y="1005"/>
                </a:lnTo>
                <a:lnTo>
                  <a:pt x="1991" y="999"/>
                </a:lnTo>
                <a:lnTo>
                  <a:pt x="1982" y="983"/>
                </a:lnTo>
                <a:lnTo>
                  <a:pt x="1987" y="965"/>
                </a:lnTo>
                <a:lnTo>
                  <a:pt x="2001" y="962"/>
                </a:lnTo>
                <a:lnTo>
                  <a:pt x="2019" y="958"/>
                </a:lnTo>
                <a:lnTo>
                  <a:pt x="2032" y="951"/>
                </a:lnTo>
                <a:lnTo>
                  <a:pt x="2042" y="937"/>
                </a:lnTo>
                <a:lnTo>
                  <a:pt x="2060" y="927"/>
                </a:lnTo>
                <a:lnTo>
                  <a:pt x="2075" y="930"/>
                </a:lnTo>
                <a:lnTo>
                  <a:pt x="2090" y="924"/>
                </a:lnTo>
                <a:lnTo>
                  <a:pt x="2098" y="912"/>
                </a:lnTo>
                <a:lnTo>
                  <a:pt x="2103" y="894"/>
                </a:lnTo>
                <a:lnTo>
                  <a:pt x="2107" y="880"/>
                </a:lnTo>
                <a:lnTo>
                  <a:pt x="2109" y="862"/>
                </a:lnTo>
                <a:lnTo>
                  <a:pt x="2116" y="847"/>
                </a:lnTo>
                <a:lnTo>
                  <a:pt x="2115" y="831"/>
                </a:lnTo>
                <a:lnTo>
                  <a:pt x="2104" y="818"/>
                </a:lnTo>
                <a:lnTo>
                  <a:pt x="2098" y="803"/>
                </a:lnTo>
                <a:lnTo>
                  <a:pt x="2092" y="784"/>
                </a:lnTo>
                <a:lnTo>
                  <a:pt x="2084" y="767"/>
                </a:lnTo>
                <a:lnTo>
                  <a:pt x="2065" y="742"/>
                </a:lnTo>
                <a:lnTo>
                  <a:pt x="2052" y="726"/>
                </a:lnTo>
                <a:lnTo>
                  <a:pt x="2035" y="721"/>
                </a:lnTo>
                <a:lnTo>
                  <a:pt x="2020" y="692"/>
                </a:lnTo>
                <a:lnTo>
                  <a:pt x="2006" y="684"/>
                </a:lnTo>
                <a:lnTo>
                  <a:pt x="1993" y="674"/>
                </a:lnTo>
                <a:lnTo>
                  <a:pt x="1978" y="661"/>
                </a:lnTo>
                <a:lnTo>
                  <a:pt x="1961" y="654"/>
                </a:lnTo>
                <a:lnTo>
                  <a:pt x="1937" y="637"/>
                </a:lnTo>
                <a:lnTo>
                  <a:pt x="1923" y="616"/>
                </a:lnTo>
                <a:lnTo>
                  <a:pt x="1910" y="612"/>
                </a:lnTo>
                <a:lnTo>
                  <a:pt x="1896" y="618"/>
                </a:lnTo>
                <a:lnTo>
                  <a:pt x="1889" y="607"/>
                </a:lnTo>
                <a:lnTo>
                  <a:pt x="1875" y="600"/>
                </a:lnTo>
                <a:lnTo>
                  <a:pt x="1862" y="598"/>
                </a:lnTo>
                <a:lnTo>
                  <a:pt x="1850" y="586"/>
                </a:lnTo>
                <a:lnTo>
                  <a:pt x="1855" y="579"/>
                </a:lnTo>
                <a:lnTo>
                  <a:pt x="1861" y="571"/>
                </a:lnTo>
                <a:lnTo>
                  <a:pt x="1861" y="549"/>
                </a:lnTo>
                <a:lnTo>
                  <a:pt x="1864" y="527"/>
                </a:lnTo>
                <a:lnTo>
                  <a:pt x="1854" y="514"/>
                </a:lnTo>
                <a:lnTo>
                  <a:pt x="1838" y="515"/>
                </a:lnTo>
                <a:lnTo>
                  <a:pt x="1818" y="510"/>
                </a:lnTo>
                <a:lnTo>
                  <a:pt x="1817" y="491"/>
                </a:lnTo>
                <a:lnTo>
                  <a:pt x="1809" y="473"/>
                </a:lnTo>
                <a:lnTo>
                  <a:pt x="1803" y="459"/>
                </a:lnTo>
                <a:lnTo>
                  <a:pt x="1785" y="451"/>
                </a:lnTo>
                <a:lnTo>
                  <a:pt x="1771" y="422"/>
                </a:lnTo>
                <a:lnTo>
                  <a:pt x="1781" y="399"/>
                </a:lnTo>
                <a:lnTo>
                  <a:pt x="1798" y="376"/>
                </a:lnTo>
                <a:lnTo>
                  <a:pt x="1797" y="352"/>
                </a:lnTo>
                <a:lnTo>
                  <a:pt x="1783" y="346"/>
                </a:lnTo>
                <a:lnTo>
                  <a:pt x="1767" y="343"/>
                </a:lnTo>
                <a:lnTo>
                  <a:pt x="1753" y="350"/>
                </a:lnTo>
                <a:lnTo>
                  <a:pt x="1741" y="352"/>
                </a:lnTo>
                <a:lnTo>
                  <a:pt x="1723" y="359"/>
                </a:lnTo>
                <a:lnTo>
                  <a:pt x="1712" y="340"/>
                </a:lnTo>
                <a:lnTo>
                  <a:pt x="1711" y="323"/>
                </a:lnTo>
                <a:lnTo>
                  <a:pt x="1701" y="308"/>
                </a:lnTo>
                <a:lnTo>
                  <a:pt x="1688" y="290"/>
                </a:lnTo>
                <a:lnTo>
                  <a:pt x="1695" y="265"/>
                </a:lnTo>
                <a:lnTo>
                  <a:pt x="1705" y="250"/>
                </a:lnTo>
                <a:lnTo>
                  <a:pt x="1720" y="235"/>
                </a:lnTo>
                <a:lnTo>
                  <a:pt x="1724" y="217"/>
                </a:lnTo>
                <a:lnTo>
                  <a:pt x="1707" y="214"/>
                </a:lnTo>
                <a:lnTo>
                  <a:pt x="1700" y="200"/>
                </a:lnTo>
                <a:lnTo>
                  <a:pt x="1698" y="171"/>
                </a:lnTo>
                <a:lnTo>
                  <a:pt x="1684" y="163"/>
                </a:lnTo>
                <a:lnTo>
                  <a:pt x="1661" y="163"/>
                </a:lnTo>
                <a:lnTo>
                  <a:pt x="1663" y="184"/>
                </a:lnTo>
                <a:lnTo>
                  <a:pt x="1658" y="206"/>
                </a:lnTo>
                <a:lnTo>
                  <a:pt x="1652" y="218"/>
                </a:lnTo>
                <a:lnTo>
                  <a:pt x="1633" y="225"/>
                </a:lnTo>
                <a:lnTo>
                  <a:pt x="1619" y="221"/>
                </a:lnTo>
                <a:lnTo>
                  <a:pt x="1596" y="212"/>
                </a:lnTo>
                <a:lnTo>
                  <a:pt x="1583" y="200"/>
                </a:lnTo>
                <a:lnTo>
                  <a:pt x="1571" y="185"/>
                </a:lnTo>
                <a:lnTo>
                  <a:pt x="1562" y="170"/>
                </a:lnTo>
                <a:lnTo>
                  <a:pt x="1546" y="166"/>
                </a:lnTo>
                <a:lnTo>
                  <a:pt x="1526" y="152"/>
                </a:lnTo>
                <a:lnTo>
                  <a:pt x="1513" y="141"/>
                </a:lnTo>
                <a:lnTo>
                  <a:pt x="1504" y="159"/>
                </a:lnTo>
                <a:lnTo>
                  <a:pt x="1503" y="177"/>
                </a:lnTo>
                <a:lnTo>
                  <a:pt x="1490" y="185"/>
                </a:lnTo>
                <a:lnTo>
                  <a:pt x="1481" y="173"/>
                </a:lnTo>
                <a:lnTo>
                  <a:pt x="1469" y="165"/>
                </a:lnTo>
                <a:lnTo>
                  <a:pt x="1463" y="147"/>
                </a:lnTo>
                <a:lnTo>
                  <a:pt x="1452" y="134"/>
                </a:lnTo>
                <a:lnTo>
                  <a:pt x="1438" y="133"/>
                </a:lnTo>
                <a:lnTo>
                  <a:pt x="1426" y="123"/>
                </a:lnTo>
                <a:lnTo>
                  <a:pt x="1435" y="108"/>
                </a:lnTo>
                <a:lnTo>
                  <a:pt x="1435" y="93"/>
                </a:lnTo>
                <a:lnTo>
                  <a:pt x="1434" y="76"/>
                </a:lnTo>
                <a:lnTo>
                  <a:pt x="1416" y="80"/>
                </a:lnTo>
                <a:lnTo>
                  <a:pt x="1402" y="79"/>
                </a:lnTo>
                <a:lnTo>
                  <a:pt x="1386" y="82"/>
                </a:lnTo>
                <a:lnTo>
                  <a:pt x="1372" y="76"/>
                </a:lnTo>
                <a:lnTo>
                  <a:pt x="1360" y="62"/>
                </a:lnTo>
                <a:lnTo>
                  <a:pt x="1347" y="66"/>
                </a:lnTo>
                <a:lnTo>
                  <a:pt x="1332" y="76"/>
                </a:lnTo>
                <a:lnTo>
                  <a:pt x="1319" y="71"/>
                </a:lnTo>
                <a:lnTo>
                  <a:pt x="1304" y="62"/>
                </a:lnTo>
                <a:lnTo>
                  <a:pt x="1292" y="69"/>
                </a:lnTo>
                <a:lnTo>
                  <a:pt x="1286" y="84"/>
                </a:lnTo>
                <a:lnTo>
                  <a:pt x="1273" y="77"/>
                </a:lnTo>
                <a:lnTo>
                  <a:pt x="1262" y="66"/>
                </a:lnTo>
                <a:lnTo>
                  <a:pt x="1250" y="60"/>
                </a:lnTo>
                <a:lnTo>
                  <a:pt x="1234" y="60"/>
                </a:lnTo>
                <a:lnTo>
                  <a:pt x="1220" y="61"/>
                </a:lnTo>
                <a:lnTo>
                  <a:pt x="1206" y="62"/>
                </a:lnTo>
                <a:lnTo>
                  <a:pt x="1192" y="60"/>
                </a:lnTo>
                <a:lnTo>
                  <a:pt x="1172" y="62"/>
                </a:lnTo>
                <a:lnTo>
                  <a:pt x="1161" y="53"/>
                </a:lnTo>
                <a:lnTo>
                  <a:pt x="1148" y="47"/>
                </a:lnTo>
                <a:lnTo>
                  <a:pt x="1132" y="47"/>
                </a:lnTo>
                <a:lnTo>
                  <a:pt x="1116" y="47"/>
                </a:lnTo>
                <a:lnTo>
                  <a:pt x="1115" y="55"/>
                </a:lnTo>
                <a:lnTo>
                  <a:pt x="1116" y="68"/>
                </a:lnTo>
                <a:lnTo>
                  <a:pt x="1089" y="69"/>
                </a:lnTo>
                <a:lnTo>
                  <a:pt x="1092" y="60"/>
                </a:lnTo>
                <a:lnTo>
                  <a:pt x="1093" y="51"/>
                </a:lnTo>
                <a:lnTo>
                  <a:pt x="1101" y="43"/>
                </a:lnTo>
                <a:lnTo>
                  <a:pt x="1111" y="37"/>
                </a:lnTo>
                <a:lnTo>
                  <a:pt x="1126" y="35"/>
                </a:lnTo>
                <a:lnTo>
                  <a:pt x="1135" y="35"/>
                </a:lnTo>
                <a:lnTo>
                  <a:pt x="1144" y="33"/>
                </a:lnTo>
                <a:lnTo>
                  <a:pt x="1148" y="24"/>
                </a:lnTo>
                <a:lnTo>
                  <a:pt x="1137" y="19"/>
                </a:lnTo>
                <a:lnTo>
                  <a:pt x="1128" y="18"/>
                </a:lnTo>
                <a:lnTo>
                  <a:pt x="1117" y="22"/>
                </a:lnTo>
                <a:lnTo>
                  <a:pt x="1107" y="22"/>
                </a:lnTo>
                <a:lnTo>
                  <a:pt x="1103" y="14"/>
                </a:lnTo>
                <a:lnTo>
                  <a:pt x="1092" y="7"/>
                </a:lnTo>
                <a:lnTo>
                  <a:pt x="1086" y="0"/>
                </a:lnTo>
                <a:lnTo>
                  <a:pt x="1078" y="8"/>
                </a:lnTo>
                <a:lnTo>
                  <a:pt x="1073" y="14"/>
                </a:lnTo>
                <a:lnTo>
                  <a:pt x="1060" y="26"/>
                </a:lnTo>
                <a:lnTo>
                  <a:pt x="1049" y="39"/>
                </a:lnTo>
                <a:lnTo>
                  <a:pt x="1033" y="31"/>
                </a:lnTo>
                <a:lnTo>
                  <a:pt x="1017" y="28"/>
                </a:lnTo>
                <a:lnTo>
                  <a:pt x="1005" y="21"/>
                </a:lnTo>
                <a:lnTo>
                  <a:pt x="995" y="26"/>
                </a:lnTo>
                <a:lnTo>
                  <a:pt x="985" y="35"/>
                </a:lnTo>
                <a:lnTo>
                  <a:pt x="980" y="43"/>
                </a:lnTo>
                <a:lnTo>
                  <a:pt x="973" y="50"/>
                </a:lnTo>
                <a:lnTo>
                  <a:pt x="968" y="58"/>
                </a:lnTo>
                <a:lnTo>
                  <a:pt x="969" y="68"/>
                </a:lnTo>
                <a:lnTo>
                  <a:pt x="972" y="87"/>
                </a:lnTo>
                <a:lnTo>
                  <a:pt x="964" y="86"/>
                </a:lnTo>
                <a:lnTo>
                  <a:pt x="958" y="82"/>
                </a:lnTo>
                <a:lnTo>
                  <a:pt x="946" y="77"/>
                </a:lnTo>
                <a:lnTo>
                  <a:pt x="940" y="72"/>
                </a:lnTo>
                <a:lnTo>
                  <a:pt x="929" y="72"/>
                </a:lnTo>
                <a:lnTo>
                  <a:pt x="929" y="80"/>
                </a:lnTo>
                <a:lnTo>
                  <a:pt x="936" y="87"/>
                </a:lnTo>
                <a:lnTo>
                  <a:pt x="945" y="91"/>
                </a:lnTo>
                <a:lnTo>
                  <a:pt x="954" y="97"/>
                </a:lnTo>
                <a:lnTo>
                  <a:pt x="963" y="102"/>
                </a:lnTo>
                <a:lnTo>
                  <a:pt x="971" y="111"/>
                </a:lnTo>
                <a:lnTo>
                  <a:pt x="978" y="119"/>
                </a:lnTo>
                <a:lnTo>
                  <a:pt x="989" y="127"/>
                </a:lnTo>
                <a:lnTo>
                  <a:pt x="981" y="131"/>
                </a:lnTo>
                <a:lnTo>
                  <a:pt x="972" y="134"/>
                </a:lnTo>
                <a:lnTo>
                  <a:pt x="963" y="136"/>
                </a:lnTo>
                <a:lnTo>
                  <a:pt x="953" y="140"/>
                </a:lnTo>
                <a:lnTo>
                  <a:pt x="943" y="148"/>
                </a:lnTo>
                <a:lnTo>
                  <a:pt x="932" y="158"/>
                </a:lnTo>
                <a:lnTo>
                  <a:pt x="925" y="165"/>
                </a:lnTo>
                <a:lnTo>
                  <a:pt x="916" y="173"/>
                </a:lnTo>
                <a:lnTo>
                  <a:pt x="903" y="173"/>
                </a:lnTo>
                <a:lnTo>
                  <a:pt x="895" y="173"/>
                </a:lnTo>
                <a:lnTo>
                  <a:pt x="886" y="171"/>
                </a:lnTo>
                <a:lnTo>
                  <a:pt x="877" y="171"/>
                </a:lnTo>
                <a:lnTo>
                  <a:pt x="869" y="165"/>
                </a:lnTo>
                <a:lnTo>
                  <a:pt x="863" y="156"/>
                </a:lnTo>
                <a:lnTo>
                  <a:pt x="857" y="149"/>
                </a:lnTo>
                <a:lnTo>
                  <a:pt x="858" y="140"/>
                </a:lnTo>
                <a:lnTo>
                  <a:pt x="861" y="133"/>
                </a:lnTo>
                <a:lnTo>
                  <a:pt x="862" y="122"/>
                </a:lnTo>
                <a:lnTo>
                  <a:pt x="866" y="112"/>
                </a:lnTo>
                <a:lnTo>
                  <a:pt x="869" y="100"/>
                </a:lnTo>
                <a:lnTo>
                  <a:pt x="860" y="94"/>
                </a:lnTo>
                <a:lnTo>
                  <a:pt x="849" y="95"/>
                </a:lnTo>
                <a:lnTo>
                  <a:pt x="840" y="97"/>
                </a:lnTo>
                <a:lnTo>
                  <a:pt x="833" y="97"/>
                </a:lnTo>
                <a:lnTo>
                  <a:pt x="824" y="93"/>
                </a:lnTo>
                <a:lnTo>
                  <a:pt x="812" y="95"/>
                </a:lnTo>
                <a:lnTo>
                  <a:pt x="806" y="101"/>
                </a:lnTo>
                <a:lnTo>
                  <a:pt x="800" y="105"/>
                </a:lnTo>
                <a:lnTo>
                  <a:pt x="783" y="105"/>
                </a:lnTo>
                <a:lnTo>
                  <a:pt x="773" y="108"/>
                </a:lnTo>
                <a:lnTo>
                  <a:pt x="769" y="119"/>
                </a:lnTo>
                <a:lnTo>
                  <a:pt x="766" y="130"/>
                </a:lnTo>
                <a:lnTo>
                  <a:pt x="755" y="123"/>
                </a:lnTo>
                <a:lnTo>
                  <a:pt x="749" y="118"/>
                </a:lnTo>
                <a:lnTo>
                  <a:pt x="742" y="115"/>
                </a:lnTo>
                <a:lnTo>
                  <a:pt x="732" y="115"/>
                </a:lnTo>
                <a:lnTo>
                  <a:pt x="720" y="120"/>
                </a:lnTo>
                <a:lnTo>
                  <a:pt x="713" y="126"/>
                </a:lnTo>
                <a:lnTo>
                  <a:pt x="700" y="126"/>
                </a:lnTo>
                <a:lnTo>
                  <a:pt x="690" y="126"/>
                </a:lnTo>
                <a:lnTo>
                  <a:pt x="681" y="129"/>
                </a:lnTo>
                <a:lnTo>
                  <a:pt x="673" y="137"/>
                </a:lnTo>
                <a:lnTo>
                  <a:pt x="664" y="141"/>
                </a:lnTo>
                <a:lnTo>
                  <a:pt x="654" y="141"/>
                </a:lnTo>
                <a:lnTo>
                  <a:pt x="649" y="148"/>
                </a:lnTo>
                <a:lnTo>
                  <a:pt x="657" y="153"/>
                </a:lnTo>
                <a:lnTo>
                  <a:pt x="668" y="156"/>
                </a:lnTo>
                <a:lnTo>
                  <a:pt x="660" y="166"/>
                </a:lnTo>
                <a:lnTo>
                  <a:pt x="653" y="167"/>
                </a:lnTo>
                <a:lnTo>
                  <a:pt x="643" y="166"/>
                </a:lnTo>
                <a:lnTo>
                  <a:pt x="635" y="167"/>
                </a:lnTo>
                <a:lnTo>
                  <a:pt x="626" y="169"/>
                </a:lnTo>
                <a:lnTo>
                  <a:pt x="620" y="174"/>
                </a:lnTo>
                <a:lnTo>
                  <a:pt x="613" y="180"/>
                </a:lnTo>
                <a:lnTo>
                  <a:pt x="600" y="182"/>
                </a:lnTo>
                <a:lnTo>
                  <a:pt x="589" y="171"/>
                </a:lnTo>
                <a:lnTo>
                  <a:pt x="580" y="173"/>
                </a:lnTo>
                <a:lnTo>
                  <a:pt x="572" y="173"/>
                </a:lnTo>
                <a:lnTo>
                  <a:pt x="563" y="171"/>
                </a:lnTo>
                <a:lnTo>
                  <a:pt x="557" y="163"/>
                </a:lnTo>
                <a:lnTo>
                  <a:pt x="551" y="156"/>
                </a:lnTo>
                <a:lnTo>
                  <a:pt x="543" y="149"/>
                </a:lnTo>
                <a:lnTo>
                  <a:pt x="531" y="138"/>
                </a:lnTo>
                <a:lnTo>
                  <a:pt x="528" y="129"/>
                </a:lnTo>
                <a:lnTo>
                  <a:pt x="526" y="116"/>
                </a:lnTo>
                <a:lnTo>
                  <a:pt x="520" y="109"/>
                </a:lnTo>
                <a:lnTo>
                  <a:pt x="511" y="108"/>
                </a:lnTo>
                <a:lnTo>
                  <a:pt x="502" y="109"/>
                </a:lnTo>
                <a:lnTo>
                  <a:pt x="493" y="112"/>
                </a:lnTo>
                <a:lnTo>
                  <a:pt x="484" y="116"/>
                </a:lnTo>
                <a:lnTo>
                  <a:pt x="474" y="116"/>
                </a:lnTo>
                <a:lnTo>
                  <a:pt x="464" y="113"/>
                </a:lnTo>
                <a:lnTo>
                  <a:pt x="456" y="107"/>
                </a:lnTo>
                <a:lnTo>
                  <a:pt x="446" y="104"/>
                </a:lnTo>
                <a:lnTo>
                  <a:pt x="438" y="102"/>
                </a:lnTo>
                <a:lnTo>
                  <a:pt x="428" y="102"/>
                </a:lnTo>
                <a:lnTo>
                  <a:pt x="419" y="104"/>
                </a:lnTo>
                <a:lnTo>
                  <a:pt x="409" y="105"/>
                </a:lnTo>
                <a:lnTo>
                  <a:pt x="400" y="105"/>
                </a:lnTo>
                <a:lnTo>
                  <a:pt x="387" y="107"/>
                </a:lnTo>
                <a:lnTo>
                  <a:pt x="377" y="108"/>
                </a:lnTo>
                <a:lnTo>
                  <a:pt x="364" y="113"/>
                </a:lnTo>
                <a:lnTo>
                  <a:pt x="354" y="118"/>
                </a:lnTo>
                <a:lnTo>
                  <a:pt x="318" y="130"/>
                </a:lnTo>
                <a:lnTo>
                  <a:pt x="311" y="129"/>
                </a:lnTo>
                <a:lnTo>
                  <a:pt x="307" y="129"/>
                </a:lnTo>
                <a:lnTo>
                  <a:pt x="299" y="129"/>
                </a:lnTo>
                <a:lnTo>
                  <a:pt x="291" y="129"/>
                </a:lnTo>
                <a:lnTo>
                  <a:pt x="289" y="131"/>
                </a:lnTo>
                <a:lnTo>
                  <a:pt x="285" y="136"/>
                </a:lnTo>
                <a:lnTo>
                  <a:pt x="280" y="140"/>
                </a:lnTo>
                <a:lnTo>
                  <a:pt x="272" y="140"/>
                </a:lnTo>
                <a:lnTo>
                  <a:pt x="268" y="137"/>
                </a:lnTo>
                <a:lnTo>
                  <a:pt x="266" y="133"/>
                </a:lnTo>
                <a:lnTo>
                  <a:pt x="261" y="123"/>
                </a:lnTo>
                <a:lnTo>
                  <a:pt x="261" y="115"/>
                </a:lnTo>
                <a:lnTo>
                  <a:pt x="258" y="109"/>
                </a:lnTo>
                <a:lnTo>
                  <a:pt x="254" y="105"/>
                </a:lnTo>
                <a:lnTo>
                  <a:pt x="247" y="102"/>
                </a:lnTo>
                <a:lnTo>
                  <a:pt x="243" y="102"/>
                </a:lnTo>
                <a:lnTo>
                  <a:pt x="237" y="107"/>
                </a:lnTo>
                <a:lnTo>
                  <a:pt x="233" y="112"/>
                </a:lnTo>
                <a:lnTo>
                  <a:pt x="230" y="118"/>
                </a:lnTo>
                <a:lnTo>
                  <a:pt x="229" y="126"/>
                </a:lnTo>
                <a:lnTo>
                  <a:pt x="229" y="130"/>
                </a:lnTo>
                <a:lnTo>
                  <a:pt x="229" y="137"/>
                </a:lnTo>
                <a:lnTo>
                  <a:pt x="229" y="148"/>
                </a:lnTo>
                <a:lnTo>
                  <a:pt x="228" y="155"/>
                </a:lnTo>
                <a:lnTo>
                  <a:pt x="226" y="159"/>
                </a:lnTo>
                <a:lnTo>
                  <a:pt x="226" y="165"/>
                </a:lnTo>
                <a:lnTo>
                  <a:pt x="225" y="173"/>
                </a:lnTo>
                <a:lnTo>
                  <a:pt x="223" y="180"/>
                </a:lnTo>
                <a:lnTo>
                  <a:pt x="223" y="194"/>
                </a:lnTo>
                <a:lnTo>
                  <a:pt x="220" y="200"/>
                </a:lnTo>
                <a:lnTo>
                  <a:pt x="220" y="207"/>
                </a:lnTo>
                <a:lnTo>
                  <a:pt x="219" y="223"/>
                </a:lnTo>
                <a:lnTo>
                  <a:pt x="216" y="229"/>
                </a:lnTo>
                <a:lnTo>
                  <a:pt x="208" y="234"/>
                </a:lnTo>
                <a:lnTo>
                  <a:pt x="203" y="234"/>
                </a:lnTo>
                <a:lnTo>
                  <a:pt x="198" y="234"/>
                </a:lnTo>
                <a:lnTo>
                  <a:pt x="193" y="234"/>
                </a:lnTo>
                <a:lnTo>
                  <a:pt x="188" y="232"/>
                </a:lnTo>
                <a:lnTo>
                  <a:pt x="180" y="231"/>
                </a:lnTo>
                <a:lnTo>
                  <a:pt x="173" y="229"/>
                </a:lnTo>
                <a:lnTo>
                  <a:pt x="166" y="228"/>
                </a:lnTo>
                <a:lnTo>
                  <a:pt x="157" y="228"/>
                </a:lnTo>
                <a:lnTo>
                  <a:pt x="151" y="227"/>
                </a:lnTo>
                <a:lnTo>
                  <a:pt x="140" y="225"/>
                </a:lnTo>
                <a:lnTo>
                  <a:pt x="129" y="225"/>
                </a:lnTo>
                <a:lnTo>
                  <a:pt x="114" y="225"/>
                </a:lnTo>
                <a:lnTo>
                  <a:pt x="108" y="224"/>
                </a:lnTo>
                <a:lnTo>
                  <a:pt x="95" y="223"/>
                </a:lnTo>
                <a:lnTo>
                  <a:pt x="68" y="223"/>
                </a:lnTo>
                <a:lnTo>
                  <a:pt x="59" y="224"/>
                </a:lnTo>
                <a:lnTo>
                  <a:pt x="54" y="225"/>
                </a:lnTo>
                <a:lnTo>
                  <a:pt x="46" y="228"/>
                </a:lnTo>
                <a:lnTo>
                  <a:pt x="39" y="231"/>
                </a:lnTo>
                <a:lnTo>
                  <a:pt x="34" y="235"/>
                </a:lnTo>
                <a:lnTo>
                  <a:pt x="31" y="239"/>
                </a:lnTo>
                <a:lnTo>
                  <a:pt x="27" y="245"/>
                </a:lnTo>
                <a:lnTo>
                  <a:pt x="26" y="250"/>
                </a:lnTo>
                <a:lnTo>
                  <a:pt x="22" y="258"/>
                </a:lnTo>
                <a:lnTo>
                  <a:pt x="18" y="265"/>
                </a:lnTo>
                <a:lnTo>
                  <a:pt x="23" y="268"/>
                </a:lnTo>
                <a:lnTo>
                  <a:pt x="28" y="272"/>
                </a:lnTo>
                <a:lnTo>
                  <a:pt x="30" y="275"/>
                </a:lnTo>
                <a:lnTo>
                  <a:pt x="31" y="281"/>
                </a:lnTo>
                <a:lnTo>
                  <a:pt x="31" y="285"/>
                </a:lnTo>
                <a:lnTo>
                  <a:pt x="31" y="294"/>
                </a:lnTo>
                <a:lnTo>
                  <a:pt x="30" y="300"/>
                </a:lnTo>
                <a:lnTo>
                  <a:pt x="26" y="304"/>
                </a:lnTo>
                <a:lnTo>
                  <a:pt x="21" y="311"/>
                </a:lnTo>
                <a:lnTo>
                  <a:pt x="18" y="315"/>
                </a:lnTo>
                <a:lnTo>
                  <a:pt x="13" y="322"/>
                </a:lnTo>
                <a:lnTo>
                  <a:pt x="8" y="326"/>
                </a:lnTo>
                <a:lnTo>
                  <a:pt x="0" y="332"/>
                </a:lnTo>
                <a:lnTo>
                  <a:pt x="2" y="337"/>
                </a:lnTo>
                <a:lnTo>
                  <a:pt x="7" y="339"/>
                </a:lnTo>
                <a:lnTo>
                  <a:pt x="14" y="341"/>
                </a:lnTo>
                <a:lnTo>
                  <a:pt x="21" y="343"/>
                </a:lnTo>
                <a:lnTo>
                  <a:pt x="30" y="344"/>
                </a:lnTo>
                <a:lnTo>
                  <a:pt x="34" y="344"/>
                </a:lnTo>
                <a:lnTo>
                  <a:pt x="41" y="346"/>
                </a:lnTo>
                <a:lnTo>
                  <a:pt x="45" y="346"/>
                </a:lnTo>
                <a:lnTo>
                  <a:pt x="54" y="344"/>
                </a:lnTo>
                <a:lnTo>
                  <a:pt x="63" y="340"/>
                </a:lnTo>
                <a:lnTo>
                  <a:pt x="67" y="336"/>
                </a:lnTo>
                <a:lnTo>
                  <a:pt x="74" y="329"/>
                </a:lnTo>
                <a:lnTo>
                  <a:pt x="78" y="323"/>
                </a:lnTo>
                <a:lnTo>
                  <a:pt x="82" y="319"/>
                </a:lnTo>
                <a:lnTo>
                  <a:pt x="87" y="312"/>
                </a:lnTo>
                <a:lnTo>
                  <a:pt x="92" y="310"/>
                </a:lnTo>
                <a:lnTo>
                  <a:pt x="97" y="308"/>
                </a:lnTo>
                <a:lnTo>
                  <a:pt x="103" y="305"/>
                </a:lnTo>
                <a:lnTo>
                  <a:pt x="110" y="301"/>
                </a:lnTo>
                <a:lnTo>
                  <a:pt x="115" y="299"/>
                </a:lnTo>
                <a:lnTo>
                  <a:pt x="120" y="297"/>
                </a:lnTo>
                <a:lnTo>
                  <a:pt x="125" y="296"/>
                </a:lnTo>
                <a:lnTo>
                  <a:pt x="131" y="293"/>
                </a:lnTo>
                <a:lnTo>
                  <a:pt x="134" y="292"/>
                </a:lnTo>
                <a:lnTo>
                  <a:pt x="141" y="289"/>
                </a:lnTo>
                <a:lnTo>
                  <a:pt x="146" y="286"/>
                </a:lnTo>
                <a:lnTo>
                  <a:pt x="151" y="282"/>
                </a:lnTo>
                <a:lnTo>
                  <a:pt x="154" y="279"/>
                </a:lnTo>
                <a:lnTo>
                  <a:pt x="157" y="278"/>
                </a:lnTo>
                <a:lnTo>
                  <a:pt x="168" y="274"/>
                </a:lnTo>
                <a:lnTo>
                  <a:pt x="174" y="272"/>
                </a:lnTo>
                <a:lnTo>
                  <a:pt x="180" y="272"/>
                </a:lnTo>
                <a:lnTo>
                  <a:pt x="186" y="271"/>
                </a:lnTo>
                <a:lnTo>
                  <a:pt x="191" y="271"/>
                </a:lnTo>
                <a:lnTo>
                  <a:pt x="194" y="270"/>
                </a:lnTo>
                <a:lnTo>
                  <a:pt x="201" y="268"/>
                </a:lnTo>
                <a:lnTo>
                  <a:pt x="210" y="270"/>
                </a:lnTo>
                <a:lnTo>
                  <a:pt x="214" y="272"/>
                </a:lnTo>
                <a:lnTo>
                  <a:pt x="211" y="281"/>
                </a:lnTo>
                <a:lnTo>
                  <a:pt x="205" y="283"/>
                </a:lnTo>
                <a:lnTo>
                  <a:pt x="200" y="285"/>
                </a:lnTo>
                <a:lnTo>
                  <a:pt x="196" y="288"/>
                </a:lnTo>
                <a:lnTo>
                  <a:pt x="191" y="289"/>
                </a:lnTo>
                <a:lnTo>
                  <a:pt x="184" y="292"/>
                </a:lnTo>
                <a:lnTo>
                  <a:pt x="179" y="294"/>
                </a:lnTo>
                <a:lnTo>
                  <a:pt x="175" y="297"/>
                </a:lnTo>
                <a:lnTo>
                  <a:pt x="169" y="301"/>
                </a:lnTo>
                <a:lnTo>
                  <a:pt x="163" y="308"/>
                </a:lnTo>
                <a:lnTo>
                  <a:pt x="159" y="312"/>
                </a:lnTo>
                <a:lnTo>
                  <a:pt x="154" y="315"/>
                </a:lnTo>
                <a:lnTo>
                  <a:pt x="147" y="317"/>
                </a:lnTo>
                <a:lnTo>
                  <a:pt x="140" y="318"/>
                </a:lnTo>
                <a:lnTo>
                  <a:pt x="136" y="319"/>
                </a:lnTo>
                <a:lnTo>
                  <a:pt x="128" y="322"/>
                </a:lnTo>
                <a:lnTo>
                  <a:pt x="123" y="325"/>
                </a:lnTo>
                <a:lnTo>
                  <a:pt x="117" y="328"/>
                </a:lnTo>
                <a:lnTo>
                  <a:pt x="111" y="329"/>
                </a:lnTo>
                <a:lnTo>
                  <a:pt x="106" y="330"/>
                </a:lnTo>
                <a:lnTo>
                  <a:pt x="101" y="332"/>
                </a:lnTo>
                <a:lnTo>
                  <a:pt x="97" y="332"/>
                </a:lnTo>
                <a:lnTo>
                  <a:pt x="86" y="340"/>
                </a:lnTo>
                <a:lnTo>
                  <a:pt x="85" y="344"/>
                </a:lnTo>
                <a:lnTo>
                  <a:pt x="82" y="352"/>
                </a:lnTo>
                <a:lnTo>
                  <a:pt x="82" y="361"/>
                </a:lnTo>
                <a:lnTo>
                  <a:pt x="82" y="368"/>
                </a:lnTo>
                <a:lnTo>
                  <a:pt x="83" y="372"/>
                </a:lnTo>
                <a:lnTo>
                  <a:pt x="86" y="377"/>
                </a:lnTo>
                <a:lnTo>
                  <a:pt x="87" y="381"/>
                </a:lnTo>
                <a:lnTo>
                  <a:pt x="87" y="387"/>
                </a:lnTo>
                <a:lnTo>
                  <a:pt x="83" y="394"/>
                </a:lnTo>
                <a:lnTo>
                  <a:pt x="80" y="398"/>
                </a:lnTo>
                <a:lnTo>
                  <a:pt x="76" y="401"/>
                </a:lnTo>
                <a:lnTo>
                  <a:pt x="72" y="405"/>
                </a:lnTo>
                <a:lnTo>
                  <a:pt x="72" y="409"/>
                </a:lnTo>
                <a:lnTo>
                  <a:pt x="74" y="415"/>
                </a:lnTo>
                <a:lnTo>
                  <a:pt x="80" y="417"/>
                </a:lnTo>
                <a:lnTo>
                  <a:pt x="86" y="422"/>
                </a:lnTo>
                <a:lnTo>
                  <a:pt x="90" y="423"/>
                </a:lnTo>
                <a:lnTo>
                  <a:pt x="96" y="424"/>
                </a:lnTo>
                <a:lnTo>
                  <a:pt x="105" y="430"/>
                </a:lnTo>
                <a:lnTo>
                  <a:pt x="109" y="433"/>
                </a:lnTo>
                <a:lnTo>
                  <a:pt x="114" y="435"/>
                </a:lnTo>
                <a:lnTo>
                  <a:pt x="117" y="444"/>
                </a:lnTo>
                <a:lnTo>
                  <a:pt x="111" y="453"/>
                </a:lnTo>
                <a:lnTo>
                  <a:pt x="109" y="457"/>
                </a:lnTo>
                <a:lnTo>
                  <a:pt x="109" y="466"/>
                </a:lnTo>
                <a:lnTo>
                  <a:pt x="111" y="470"/>
                </a:lnTo>
                <a:lnTo>
                  <a:pt x="118" y="475"/>
                </a:lnTo>
                <a:lnTo>
                  <a:pt x="122" y="477"/>
                </a:lnTo>
                <a:lnTo>
                  <a:pt x="124" y="481"/>
                </a:lnTo>
                <a:lnTo>
                  <a:pt x="125" y="486"/>
                </a:lnTo>
                <a:lnTo>
                  <a:pt x="125" y="498"/>
                </a:lnTo>
                <a:lnTo>
                  <a:pt x="127" y="503"/>
                </a:lnTo>
                <a:lnTo>
                  <a:pt x="131" y="513"/>
                </a:lnTo>
                <a:lnTo>
                  <a:pt x="136" y="517"/>
                </a:lnTo>
                <a:lnTo>
                  <a:pt x="138" y="521"/>
                </a:lnTo>
                <a:lnTo>
                  <a:pt x="146" y="527"/>
                </a:lnTo>
                <a:lnTo>
                  <a:pt x="151" y="531"/>
                </a:lnTo>
                <a:lnTo>
                  <a:pt x="157" y="536"/>
                </a:lnTo>
                <a:lnTo>
                  <a:pt x="160" y="539"/>
                </a:lnTo>
                <a:lnTo>
                  <a:pt x="165" y="543"/>
                </a:lnTo>
                <a:lnTo>
                  <a:pt x="170" y="553"/>
                </a:lnTo>
                <a:lnTo>
                  <a:pt x="174" y="557"/>
                </a:lnTo>
                <a:lnTo>
                  <a:pt x="177" y="562"/>
                </a:lnTo>
                <a:lnTo>
                  <a:pt x="179" y="568"/>
                </a:lnTo>
                <a:lnTo>
                  <a:pt x="180" y="574"/>
                </a:lnTo>
                <a:lnTo>
                  <a:pt x="184" y="579"/>
                </a:lnTo>
                <a:lnTo>
                  <a:pt x="188" y="583"/>
                </a:lnTo>
                <a:lnTo>
                  <a:pt x="193" y="589"/>
                </a:lnTo>
                <a:lnTo>
                  <a:pt x="200" y="594"/>
                </a:lnTo>
                <a:lnTo>
                  <a:pt x="202" y="598"/>
                </a:lnTo>
                <a:lnTo>
                  <a:pt x="206" y="603"/>
                </a:lnTo>
                <a:lnTo>
                  <a:pt x="216" y="612"/>
                </a:lnTo>
                <a:lnTo>
                  <a:pt x="219" y="615"/>
                </a:lnTo>
                <a:lnTo>
                  <a:pt x="225" y="621"/>
                </a:lnTo>
                <a:lnTo>
                  <a:pt x="231" y="623"/>
                </a:lnTo>
                <a:lnTo>
                  <a:pt x="243" y="629"/>
                </a:lnTo>
                <a:lnTo>
                  <a:pt x="249" y="634"/>
                </a:lnTo>
                <a:lnTo>
                  <a:pt x="258" y="641"/>
                </a:lnTo>
                <a:lnTo>
                  <a:pt x="263" y="645"/>
                </a:lnTo>
                <a:lnTo>
                  <a:pt x="275" y="654"/>
                </a:lnTo>
                <a:lnTo>
                  <a:pt x="284" y="659"/>
                </a:lnTo>
                <a:lnTo>
                  <a:pt x="290" y="663"/>
                </a:lnTo>
                <a:lnTo>
                  <a:pt x="299" y="669"/>
                </a:lnTo>
                <a:lnTo>
                  <a:pt x="304" y="670"/>
                </a:lnTo>
                <a:lnTo>
                  <a:pt x="323" y="684"/>
                </a:lnTo>
                <a:lnTo>
                  <a:pt x="330" y="687"/>
                </a:lnTo>
                <a:lnTo>
                  <a:pt x="336" y="688"/>
                </a:lnTo>
                <a:lnTo>
                  <a:pt x="346" y="691"/>
                </a:lnTo>
                <a:lnTo>
                  <a:pt x="351" y="691"/>
                </a:lnTo>
                <a:lnTo>
                  <a:pt x="359" y="691"/>
                </a:lnTo>
                <a:lnTo>
                  <a:pt x="371" y="694"/>
                </a:lnTo>
                <a:lnTo>
                  <a:pt x="377" y="695"/>
                </a:lnTo>
                <a:lnTo>
                  <a:pt x="385" y="697"/>
                </a:lnTo>
                <a:lnTo>
                  <a:pt x="403" y="697"/>
                </a:lnTo>
                <a:lnTo>
                  <a:pt x="410" y="699"/>
                </a:lnTo>
                <a:lnTo>
                  <a:pt x="423" y="703"/>
                </a:lnTo>
                <a:lnTo>
                  <a:pt x="432" y="705"/>
                </a:lnTo>
                <a:lnTo>
                  <a:pt x="437" y="706"/>
                </a:lnTo>
                <a:lnTo>
                  <a:pt x="447" y="709"/>
                </a:lnTo>
                <a:lnTo>
                  <a:pt x="456" y="713"/>
                </a:lnTo>
                <a:lnTo>
                  <a:pt x="465" y="713"/>
                </a:lnTo>
                <a:lnTo>
                  <a:pt x="479" y="713"/>
                </a:lnTo>
                <a:lnTo>
                  <a:pt x="498" y="710"/>
                </a:lnTo>
                <a:lnTo>
                  <a:pt x="509" y="706"/>
                </a:lnTo>
                <a:lnTo>
                  <a:pt x="516" y="703"/>
                </a:lnTo>
                <a:lnTo>
                  <a:pt x="523" y="702"/>
                </a:lnTo>
                <a:lnTo>
                  <a:pt x="530" y="701"/>
                </a:lnTo>
                <a:lnTo>
                  <a:pt x="539" y="701"/>
                </a:lnTo>
                <a:lnTo>
                  <a:pt x="544" y="699"/>
                </a:lnTo>
                <a:lnTo>
                  <a:pt x="557" y="697"/>
                </a:lnTo>
                <a:lnTo>
                  <a:pt x="567" y="694"/>
                </a:lnTo>
                <a:lnTo>
                  <a:pt x="577" y="691"/>
                </a:lnTo>
                <a:lnTo>
                  <a:pt x="585" y="690"/>
                </a:lnTo>
                <a:lnTo>
                  <a:pt x="591" y="688"/>
                </a:lnTo>
                <a:lnTo>
                  <a:pt x="595" y="685"/>
                </a:lnTo>
                <a:lnTo>
                  <a:pt x="602" y="683"/>
                </a:lnTo>
                <a:lnTo>
                  <a:pt x="611" y="680"/>
                </a:lnTo>
                <a:lnTo>
                  <a:pt x="616" y="674"/>
                </a:lnTo>
                <a:lnTo>
                  <a:pt x="623" y="670"/>
                </a:lnTo>
                <a:lnTo>
                  <a:pt x="631" y="665"/>
                </a:lnTo>
                <a:lnTo>
                  <a:pt x="641" y="658"/>
                </a:lnTo>
                <a:lnTo>
                  <a:pt x="646" y="655"/>
                </a:lnTo>
                <a:lnTo>
                  <a:pt x="663" y="636"/>
                </a:lnTo>
                <a:lnTo>
                  <a:pt x="669" y="630"/>
                </a:lnTo>
                <a:lnTo>
                  <a:pt x="674" y="625"/>
                </a:lnTo>
                <a:lnTo>
                  <a:pt x="681" y="616"/>
                </a:lnTo>
                <a:lnTo>
                  <a:pt x="689" y="611"/>
                </a:lnTo>
                <a:lnTo>
                  <a:pt x="697" y="607"/>
                </a:lnTo>
                <a:lnTo>
                  <a:pt x="709" y="598"/>
                </a:lnTo>
                <a:lnTo>
                  <a:pt x="717" y="594"/>
                </a:lnTo>
                <a:lnTo>
                  <a:pt x="724" y="589"/>
                </a:lnTo>
                <a:lnTo>
                  <a:pt x="736" y="586"/>
                </a:lnTo>
                <a:lnTo>
                  <a:pt x="745" y="585"/>
                </a:lnTo>
                <a:lnTo>
                  <a:pt x="754" y="585"/>
                </a:lnTo>
                <a:lnTo>
                  <a:pt x="760" y="586"/>
                </a:lnTo>
                <a:lnTo>
                  <a:pt x="765" y="587"/>
                </a:lnTo>
                <a:lnTo>
                  <a:pt x="775" y="590"/>
                </a:lnTo>
                <a:lnTo>
                  <a:pt x="784" y="591"/>
                </a:lnTo>
                <a:lnTo>
                  <a:pt x="794" y="596"/>
                </a:lnTo>
                <a:lnTo>
                  <a:pt x="800" y="597"/>
                </a:lnTo>
                <a:lnTo>
                  <a:pt x="806" y="598"/>
                </a:lnTo>
                <a:lnTo>
                  <a:pt x="816" y="598"/>
                </a:lnTo>
                <a:lnTo>
                  <a:pt x="823" y="598"/>
                </a:lnTo>
                <a:lnTo>
                  <a:pt x="826" y="593"/>
                </a:lnTo>
                <a:lnTo>
                  <a:pt x="840" y="579"/>
                </a:lnTo>
                <a:lnTo>
                  <a:pt x="847" y="575"/>
                </a:lnTo>
                <a:lnTo>
                  <a:pt x="851" y="572"/>
                </a:lnTo>
                <a:lnTo>
                  <a:pt x="858" y="569"/>
                </a:lnTo>
                <a:lnTo>
                  <a:pt x="863" y="565"/>
                </a:lnTo>
                <a:lnTo>
                  <a:pt x="872" y="560"/>
                </a:lnTo>
                <a:lnTo>
                  <a:pt x="876" y="557"/>
                </a:lnTo>
                <a:lnTo>
                  <a:pt x="880" y="553"/>
                </a:lnTo>
                <a:lnTo>
                  <a:pt x="884" y="551"/>
                </a:lnTo>
                <a:lnTo>
                  <a:pt x="888" y="547"/>
                </a:lnTo>
                <a:lnTo>
                  <a:pt x="893" y="543"/>
                </a:lnTo>
                <a:lnTo>
                  <a:pt x="898" y="538"/>
                </a:lnTo>
                <a:lnTo>
                  <a:pt x="902" y="533"/>
                </a:lnTo>
                <a:lnTo>
                  <a:pt x="911" y="528"/>
                </a:lnTo>
                <a:lnTo>
                  <a:pt x="914" y="522"/>
                </a:lnTo>
                <a:lnTo>
                  <a:pt x="920" y="520"/>
                </a:lnTo>
                <a:lnTo>
                  <a:pt x="925" y="518"/>
                </a:lnTo>
                <a:lnTo>
                  <a:pt x="934" y="518"/>
                </a:lnTo>
                <a:lnTo>
                  <a:pt x="939" y="517"/>
                </a:lnTo>
                <a:lnTo>
                  <a:pt x="941" y="513"/>
                </a:lnTo>
                <a:lnTo>
                  <a:pt x="944" y="510"/>
                </a:lnTo>
                <a:lnTo>
                  <a:pt x="949" y="507"/>
                </a:lnTo>
                <a:lnTo>
                  <a:pt x="954" y="506"/>
                </a:lnTo>
                <a:lnTo>
                  <a:pt x="959" y="503"/>
                </a:lnTo>
                <a:lnTo>
                  <a:pt x="963" y="500"/>
                </a:lnTo>
                <a:lnTo>
                  <a:pt x="971" y="495"/>
                </a:lnTo>
                <a:lnTo>
                  <a:pt x="975" y="489"/>
                </a:lnTo>
                <a:lnTo>
                  <a:pt x="976" y="485"/>
                </a:lnTo>
                <a:lnTo>
                  <a:pt x="976" y="477"/>
                </a:lnTo>
                <a:lnTo>
                  <a:pt x="978" y="466"/>
                </a:lnTo>
                <a:lnTo>
                  <a:pt x="977" y="459"/>
                </a:lnTo>
                <a:lnTo>
                  <a:pt x="973" y="451"/>
                </a:lnTo>
                <a:lnTo>
                  <a:pt x="972" y="445"/>
                </a:lnTo>
                <a:lnTo>
                  <a:pt x="968" y="441"/>
                </a:lnTo>
                <a:lnTo>
                  <a:pt x="966" y="437"/>
                </a:lnTo>
                <a:lnTo>
                  <a:pt x="963" y="433"/>
                </a:lnTo>
                <a:lnTo>
                  <a:pt x="960" y="428"/>
                </a:lnTo>
                <a:lnTo>
                  <a:pt x="958" y="424"/>
                </a:lnTo>
                <a:lnTo>
                  <a:pt x="957" y="420"/>
                </a:lnTo>
                <a:lnTo>
                  <a:pt x="959" y="412"/>
                </a:lnTo>
                <a:lnTo>
                  <a:pt x="957" y="406"/>
                </a:lnTo>
                <a:lnTo>
                  <a:pt x="964" y="404"/>
                </a:lnTo>
                <a:lnTo>
                  <a:pt x="968" y="408"/>
                </a:lnTo>
                <a:lnTo>
                  <a:pt x="972" y="409"/>
                </a:lnTo>
                <a:lnTo>
                  <a:pt x="976" y="410"/>
                </a:lnTo>
                <a:lnTo>
                  <a:pt x="981" y="412"/>
                </a:lnTo>
                <a:lnTo>
                  <a:pt x="986" y="412"/>
                </a:lnTo>
                <a:lnTo>
                  <a:pt x="991" y="410"/>
                </a:lnTo>
                <a:lnTo>
                  <a:pt x="996" y="408"/>
                </a:lnTo>
                <a:lnTo>
                  <a:pt x="1001" y="405"/>
                </a:lnTo>
                <a:lnTo>
                  <a:pt x="1005" y="404"/>
                </a:lnTo>
                <a:lnTo>
                  <a:pt x="1014" y="402"/>
                </a:lnTo>
                <a:lnTo>
                  <a:pt x="1018" y="399"/>
                </a:lnTo>
                <a:lnTo>
                  <a:pt x="1024" y="398"/>
                </a:lnTo>
                <a:lnTo>
                  <a:pt x="1029" y="398"/>
                </a:lnTo>
                <a:lnTo>
                  <a:pt x="1033" y="399"/>
                </a:lnTo>
                <a:lnTo>
                  <a:pt x="1038" y="401"/>
                </a:lnTo>
                <a:lnTo>
                  <a:pt x="1040" y="415"/>
                </a:lnTo>
                <a:lnTo>
                  <a:pt x="1040" y="419"/>
                </a:lnTo>
                <a:lnTo>
                  <a:pt x="1041" y="426"/>
                </a:lnTo>
                <a:lnTo>
                  <a:pt x="1043" y="430"/>
                </a:lnTo>
                <a:lnTo>
                  <a:pt x="1047" y="433"/>
                </a:lnTo>
                <a:lnTo>
                  <a:pt x="1051" y="435"/>
                </a:lnTo>
                <a:lnTo>
                  <a:pt x="1056" y="444"/>
                </a:lnTo>
                <a:lnTo>
                  <a:pt x="1059" y="448"/>
                </a:lnTo>
                <a:lnTo>
                  <a:pt x="1063" y="455"/>
                </a:lnTo>
                <a:lnTo>
                  <a:pt x="1065" y="460"/>
                </a:lnTo>
                <a:lnTo>
                  <a:pt x="1070" y="466"/>
                </a:lnTo>
                <a:lnTo>
                  <a:pt x="1074" y="471"/>
                </a:lnTo>
                <a:lnTo>
                  <a:pt x="1078" y="475"/>
                </a:lnTo>
                <a:lnTo>
                  <a:pt x="1080" y="478"/>
                </a:lnTo>
                <a:lnTo>
                  <a:pt x="1086" y="484"/>
                </a:lnTo>
                <a:lnTo>
                  <a:pt x="1091" y="489"/>
                </a:lnTo>
                <a:lnTo>
                  <a:pt x="1098" y="491"/>
                </a:lnTo>
                <a:lnTo>
                  <a:pt x="1105" y="489"/>
                </a:lnTo>
                <a:lnTo>
                  <a:pt x="1110" y="492"/>
                </a:lnTo>
                <a:lnTo>
                  <a:pt x="1110" y="499"/>
                </a:lnTo>
                <a:lnTo>
                  <a:pt x="1112" y="507"/>
                </a:lnTo>
                <a:lnTo>
                  <a:pt x="1119" y="513"/>
                </a:lnTo>
                <a:lnTo>
                  <a:pt x="1123" y="514"/>
                </a:lnTo>
                <a:lnTo>
                  <a:pt x="1126" y="517"/>
                </a:lnTo>
                <a:lnTo>
                  <a:pt x="1130" y="520"/>
                </a:lnTo>
                <a:lnTo>
                  <a:pt x="1133" y="522"/>
                </a:lnTo>
                <a:lnTo>
                  <a:pt x="1137" y="525"/>
                </a:lnTo>
                <a:lnTo>
                  <a:pt x="1139" y="531"/>
                </a:lnTo>
                <a:lnTo>
                  <a:pt x="1140" y="538"/>
                </a:lnTo>
                <a:lnTo>
                  <a:pt x="1140" y="545"/>
                </a:lnTo>
                <a:lnTo>
                  <a:pt x="1140" y="549"/>
                </a:lnTo>
                <a:lnTo>
                  <a:pt x="1143" y="554"/>
                </a:lnTo>
                <a:lnTo>
                  <a:pt x="1148" y="558"/>
                </a:lnTo>
                <a:lnTo>
                  <a:pt x="1151" y="567"/>
                </a:lnTo>
                <a:lnTo>
                  <a:pt x="1149" y="571"/>
                </a:lnTo>
                <a:lnTo>
                  <a:pt x="1147" y="579"/>
                </a:lnTo>
                <a:lnTo>
                  <a:pt x="1146" y="585"/>
                </a:lnTo>
                <a:lnTo>
                  <a:pt x="1151" y="590"/>
                </a:lnTo>
                <a:lnTo>
                  <a:pt x="1156" y="593"/>
                </a:lnTo>
                <a:lnTo>
                  <a:pt x="1160" y="598"/>
                </a:lnTo>
                <a:lnTo>
                  <a:pt x="1162" y="607"/>
                </a:lnTo>
                <a:lnTo>
                  <a:pt x="1162" y="612"/>
                </a:lnTo>
                <a:lnTo>
                  <a:pt x="1163" y="616"/>
                </a:lnTo>
                <a:lnTo>
                  <a:pt x="1167" y="621"/>
                </a:lnTo>
                <a:lnTo>
                  <a:pt x="1172" y="623"/>
                </a:lnTo>
                <a:lnTo>
                  <a:pt x="1177" y="627"/>
                </a:lnTo>
                <a:lnTo>
                  <a:pt x="1183" y="630"/>
                </a:lnTo>
                <a:lnTo>
                  <a:pt x="1192" y="636"/>
                </a:lnTo>
                <a:lnTo>
                  <a:pt x="1193" y="640"/>
                </a:lnTo>
                <a:lnTo>
                  <a:pt x="1192" y="647"/>
                </a:lnTo>
                <a:lnTo>
                  <a:pt x="1189" y="652"/>
                </a:lnTo>
                <a:lnTo>
                  <a:pt x="1183" y="655"/>
                </a:lnTo>
                <a:lnTo>
                  <a:pt x="1175" y="655"/>
                </a:lnTo>
                <a:lnTo>
                  <a:pt x="1167" y="652"/>
                </a:lnTo>
                <a:lnTo>
                  <a:pt x="1158" y="651"/>
                </a:lnTo>
                <a:lnTo>
                  <a:pt x="1153" y="650"/>
                </a:lnTo>
                <a:lnTo>
                  <a:pt x="1148" y="647"/>
                </a:lnTo>
                <a:lnTo>
                  <a:pt x="1139" y="647"/>
                </a:lnTo>
                <a:lnTo>
                  <a:pt x="1126" y="645"/>
                </a:lnTo>
                <a:lnTo>
                  <a:pt x="1121" y="644"/>
                </a:lnTo>
                <a:lnTo>
                  <a:pt x="1117" y="644"/>
                </a:lnTo>
                <a:lnTo>
                  <a:pt x="1112" y="643"/>
                </a:lnTo>
                <a:lnTo>
                  <a:pt x="1109" y="641"/>
                </a:lnTo>
                <a:lnTo>
                  <a:pt x="1105" y="640"/>
                </a:lnTo>
                <a:lnTo>
                  <a:pt x="1097" y="637"/>
                </a:lnTo>
                <a:lnTo>
                  <a:pt x="1082" y="634"/>
                </a:lnTo>
                <a:lnTo>
                  <a:pt x="1072" y="634"/>
                </a:lnTo>
                <a:lnTo>
                  <a:pt x="1063" y="632"/>
                </a:lnTo>
                <a:lnTo>
                  <a:pt x="1056" y="627"/>
                </a:lnTo>
                <a:lnTo>
                  <a:pt x="1049" y="623"/>
                </a:lnTo>
                <a:lnTo>
                  <a:pt x="1042" y="619"/>
                </a:lnTo>
                <a:lnTo>
                  <a:pt x="1038" y="616"/>
                </a:lnTo>
                <a:lnTo>
                  <a:pt x="1033" y="615"/>
                </a:lnTo>
                <a:lnTo>
                  <a:pt x="1027" y="612"/>
                </a:lnTo>
                <a:lnTo>
                  <a:pt x="1020" y="609"/>
                </a:lnTo>
                <a:lnTo>
                  <a:pt x="1010" y="608"/>
                </a:lnTo>
                <a:lnTo>
                  <a:pt x="1006" y="605"/>
                </a:lnTo>
                <a:lnTo>
                  <a:pt x="1000" y="604"/>
                </a:lnTo>
                <a:lnTo>
                  <a:pt x="994" y="603"/>
                </a:lnTo>
                <a:lnTo>
                  <a:pt x="983" y="603"/>
                </a:lnTo>
                <a:lnTo>
                  <a:pt x="978" y="604"/>
                </a:lnTo>
                <a:lnTo>
                  <a:pt x="972" y="605"/>
                </a:lnTo>
                <a:lnTo>
                  <a:pt x="967" y="608"/>
                </a:lnTo>
                <a:lnTo>
                  <a:pt x="960" y="611"/>
                </a:lnTo>
                <a:lnTo>
                  <a:pt x="955" y="611"/>
                </a:lnTo>
                <a:lnTo>
                  <a:pt x="950" y="614"/>
                </a:lnTo>
                <a:lnTo>
                  <a:pt x="944" y="615"/>
                </a:lnTo>
                <a:lnTo>
                  <a:pt x="939" y="616"/>
                </a:lnTo>
                <a:lnTo>
                  <a:pt x="932" y="619"/>
                </a:lnTo>
                <a:lnTo>
                  <a:pt x="926" y="621"/>
                </a:lnTo>
                <a:lnTo>
                  <a:pt x="917" y="622"/>
                </a:lnTo>
                <a:lnTo>
                  <a:pt x="911" y="621"/>
                </a:lnTo>
                <a:lnTo>
                  <a:pt x="907" y="619"/>
                </a:lnTo>
                <a:lnTo>
                  <a:pt x="899" y="618"/>
                </a:lnTo>
                <a:lnTo>
                  <a:pt x="893" y="615"/>
                </a:lnTo>
                <a:lnTo>
                  <a:pt x="879" y="612"/>
                </a:lnTo>
                <a:lnTo>
                  <a:pt x="875" y="614"/>
                </a:lnTo>
                <a:lnTo>
                  <a:pt x="870" y="615"/>
                </a:lnTo>
                <a:lnTo>
                  <a:pt x="865" y="615"/>
                </a:lnTo>
                <a:lnTo>
                  <a:pt x="858" y="615"/>
                </a:lnTo>
                <a:lnTo>
                  <a:pt x="851" y="614"/>
                </a:lnTo>
                <a:lnTo>
                  <a:pt x="842" y="623"/>
                </a:lnTo>
                <a:lnTo>
                  <a:pt x="835" y="626"/>
                </a:lnTo>
                <a:lnTo>
                  <a:pt x="829" y="630"/>
                </a:lnTo>
                <a:lnTo>
                  <a:pt x="821" y="634"/>
                </a:lnTo>
                <a:lnTo>
                  <a:pt x="814" y="638"/>
                </a:lnTo>
                <a:lnTo>
                  <a:pt x="809" y="645"/>
                </a:lnTo>
                <a:lnTo>
                  <a:pt x="803" y="651"/>
                </a:lnTo>
                <a:lnTo>
                  <a:pt x="800" y="659"/>
                </a:lnTo>
                <a:lnTo>
                  <a:pt x="793" y="669"/>
                </a:lnTo>
                <a:lnTo>
                  <a:pt x="788" y="679"/>
                </a:lnTo>
                <a:lnTo>
                  <a:pt x="784" y="687"/>
                </a:lnTo>
                <a:lnTo>
                  <a:pt x="778" y="695"/>
                </a:lnTo>
                <a:lnTo>
                  <a:pt x="775" y="705"/>
                </a:lnTo>
                <a:lnTo>
                  <a:pt x="770" y="717"/>
                </a:lnTo>
                <a:lnTo>
                  <a:pt x="766" y="720"/>
                </a:lnTo>
                <a:lnTo>
                  <a:pt x="760" y="727"/>
                </a:lnTo>
                <a:lnTo>
                  <a:pt x="755" y="732"/>
                </a:lnTo>
                <a:lnTo>
                  <a:pt x="746" y="738"/>
                </a:lnTo>
                <a:lnTo>
                  <a:pt x="741" y="739"/>
                </a:lnTo>
                <a:lnTo>
                  <a:pt x="736" y="741"/>
                </a:lnTo>
                <a:lnTo>
                  <a:pt x="733" y="737"/>
                </a:lnTo>
                <a:lnTo>
                  <a:pt x="729" y="731"/>
                </a:lnTo>
                <a:lnTo>
                  <a:pt x="729" y="723"/>
                </a:lnTo>
                <a:lnTo>
                  <a:pt x="729" y="719"/>
                </a:lnTo>
                <a:lnTo>
                  <a:pt x="726" y="714"/>
                </a:lnTo>
                <a:lnTo>
                  <a:pt x="722" y="717"/>
                </a:lnTo>
                <a:lnTo>
                  <a:pt x="717" y="721"/>
                </a:lnTo>
                <a:lnTo>
                  <a:pt x="713" y="724"/>
                </a:lnTo>
                <a:lnTo>
                  <a:pt x="709" y="734"/>
                </a:lnTo>
                <a:lnTo>
                  <a:pt x="706" y="739"/>
                </a:lnTo>
                <a:lnTo>
                  <a:pt x="700" y="748"/>
                </a:lnTo>
                <a:lnTo>
                  <a:pt x="696" y="755"/>
                </a:lnTo>
                <a:lnTo>
                  <a:pt x="692" y="764"/>
                </a:lnTo>
                <a:lnTo>
                  <a:pt x="690" y="779"/>
                </a:lnTo>
                <a:lnTo>
                  <a:pt x="687" y="786"/>
                </a:lnTo>
                <a:lnTo>
                  <a:pt x="682" y="790"/>
                </a:lnTo>
                <a:lnTo>
                  <a:pt x="676" y="803"/>
                </a:lnTo>
                <a:lnTo>
                  <a:pt x="673" y="807"/>
                </a:lnTo>
                <a:lnTo>
                  <a:pt x="668" y="813"/>
                </a:lnTo>
                <a:lnTo>
                  <a:pt x="664" y="818"/>
                </a:lnTo>
                <a:lnTo>
                  <a:pt x="660" y="821"/>
                </a:lnTo>
                <a:lnTo>
                  <a:pt x="658" y="829"/>
                </a:lnTo>
                <a:lnTo>
                  <a:pt x="653" y="832"/>
                </a:lnTo>
                <a:lnTo>
                  <a:pt x="645" y="835"/>
                </a:lnTo>
                <a:lnTo>
                  <a:pt x="637" y="836"/>
                </a:lnTo>
                <a:lnTo>
                  <a:pt x="631" y="836"/>
                </a:lnTo>
                <a:lnTo>
                  <a:pt x="626" y="839"/>
                </a:lnTo>
                <a:lnTo>
                  <a:pt x="620" y="840"/>
                </a:lnTo>
                <a:lnTo>
                  <a:pt x="614" y="840"/>
                </a:lnTo>
                <a:lnTo>
                  <a:pt x="603" y="837"/>
                </a:lnTo>
                <a:lnTo>
                  <a:pt x="598" y="836"/>
                </a:lnTo>
                <a:lnTo>
                  <a:pt x="589" y="836"/>
                </a:lnTo>
                <a:lnTo>
                  <a:pt x="580" y="839"/>
                </a:lnTo>
                <a:lnTo>
                  <a:pt x="570" y="837"/>
                </a:lnTo>
                <a:lnTo>
                  <a:pt x="566" y="839"/>
                </a:lnTo>
                <a:lnTo>
                  <a:pt x="561" y="842"/>
                </a:lnTo>
                <a:lnTo>
                  <a:pt x="554" y="848"/>
                </a:lnTo>
                <a:lnTo>
                  <a:pt x="549" y="857"/>
                </a:lnTo>
                <a:lnTo>
                  <a:pt x="543" y="865"/>
                </a:lnTo>
                <a:lnTo>
                  <a:pt x="535" y="871"/>
                </a:lnTo>
                <a:lnTo>
                  <a:pt x="530" y="878"/>
                </a:lnTo>
                <a:lnTo>
                  <a:pt x="520" y="880"/>
                </a:lnTo>
                <a:lnTo>
                  <a:pt x="516" y="880"/>
                </a:lnTo>
                <a:lnTo>
                  <a:pt x="510" y="878"/>
                </a:lnTo>
                <a:lnTo>
                  <a:pt x="503" y="875"/>
                </a:lnTo>
                <a:lnTo>
                  <a:pt x="500" y="875"/>
                </a:lnTo>
                <a:lnTo>
                  <a:pt x="496" y="875"/>
                </a:lnTo>
                <a:lnTo>
                  <a:pt x="489" y="876"/>
                </a:lnTo>
                <a:lnTo>
                  <a:pt x="484" y="878"/>
                </a:lnTo>
                <a:lnTo>
                  <a:pt x="480" y="879"/>
                </a:lnTo>
                <a:lnTo>
                  <a:pt x="474" y="880"/>
                </a:lnTo>
                <a:lnTo>
                  <a:pt x="470" y="883"/>
                </a:lnTo>
                <a:lnTo>
                  <a:pt x="463" y="887"/>
                </a:lnTo>
                <a:lnTo>
                  <a:pt x="457" y="890"/>
                </a:lnTo>
                <a:lnTo>
                  <a:pt x="452" y="891"/>
                </a:lnTo>
                <a:lnTo>
                  <a:pt x="446" y="891"/>
                </a:lnTo>
                <a:lnTo>
                  <a:pt x="438" y="890"/>
                </a:lnTo>
                <a:lnTo>
                  <a:pt x="431" y="887"/>
                </a:lnTo>
                <a:lnTo>
                  <a:pt x="423" y="887"/>
                </a:lnTo>
                <a:lnTo>
                  <a:pt x="419" y="887"/>
                </a:lnTo>
                <a:lnTo>
                  <a:pt x="413" y="886"/>
                </a:lnTo>
                <a:lnTo>
                  <a:pt x="404" y="889"/>
                </a:lnTo>
                <a:lnTo>
                  <a:pt x="396" y="894"/>
                </a:lnTo>
                <a:lnTo>
                  <a:pt x="391" y="898"/>
                </a:lnTo>
                <a:lnTo>
                  <a:pt x="381" y="901"/>
                </a:lnTo>
                <a:lnTo>
                  <a:pt x="377" y="901"/>
                </a:lnTo>
                <a:lnTo>
                  <a:pt x="372" y="901"/>
                </a:lnTo>
                <a:lnTo>
                  <a:pt x="367" y="901"/>
                </a:lnTo>
                <a:lnTo>
                  <a:pt x="360" y="902"/>
                </a:lnTo>
                <a:lnTo>
                  <a:pt x="354" y="901"/>
                </a:lnTo>
                <a:lnTo>
                  <a:pt x="345" y="901"/>
                </a:lnTo>
                <a:lnTo>
                  <a:pt x="336" y="900"/>
                </a:lnTo>
                <a:lnTo>
                  <a:pt x="327" y="904"/>
                </a:lnTo>
                <a:lnTo>
                  <a:pt x="320" y="909"/>
                </a:lnTo>
                <a:lnTo>
                  <a:pt x="314" y="913"/>
                </a:lnTo>
                <a:lnTo>
                  <a:pt x="311" y="916"/>
                </a:lnTo>
                <a:lnTo>
                  <a:pt x="307" y="922"/>
                </a:lnTo>
                <a:lnTo>
                  <a:pt x="303" y="924"/>
                </a:lnTo>
                <a:lnTo>
                  <a:pt x="299" y="929"/>
                </a:lnTo>
                <a:lnTo>
                  <a:pt x="297" y="931"/>
                </a:lnTo>
                <a:lnTo>
                  <a:pt x="291" y="933"/>
                </a:lnTo>
                <a:lnTo>
                  <a:pt x="288" y="934"/>
                </a:lnTo>
                <a:lnTo>
                  <a:pt x="283" y="936"/>
                </a:lnTo>
                <a:lnTo>
                  <a:pt x="279" y="933"/>
                </a:lnTo>
                <a:lnTo>
                  <a:pt x="277" y="929"/>
                </a:lnTo>
                <a:lnTo>
                  <a:pt x="276" y="923"/>
                </a:lnTo>
                <a:lnTo>
                  <a:pt x="276" y="919"/>
                </a:lnTo>
                <a:lnTo>
                  <a:pt x="276" y="913"/>
                </a:lnTo>
                <a:lnTo>
                  <a:pt x="276" y="907"/>
                </a:lnTo>
                <a:lnTo>
                  <a:pt x="279" y="902"/>
                </a:lnTo>
                <a:lnTo>
                  <a:pt x="283" y="893"/>
                </a:lnTo>
                <a:lnTo>
                  <a:pt x="285" y="889"/>
                </a:lnTo>
                <a:lnTo>
                  <a:pt x="289" y="880"/>
                </a:lnTo>
                <a:lnTo>
                  <a:pt x="294" y="873"/>
                </a:lnTo>
                <a:lnTo>
                  <a:pt x="298" y="871"/>
                </a:lnTo>
                <a:lnTo>
                  <a:pt x="297" y="862"/>
                </a:lnTo>
                <a:lnTo>
                  <a:pt x="291" y="861"/>
                </a:lnTo>
                <a:lnTo>
                  <a:pt x="286" y="861"/>
                </a:lnTo>
                <a:lnTo>
                  <a:pt x="272" y="861"/>
                </a:lnTo>
                <a:lnTo>
                  <a:pt x="268" y="860"/>
                </a:lnTo>
                <a:lnTo>
                  <a:pt x="263" y="857"/>
                </a:lnTo>
                <a:lnTo>
                  <a:pt x="260" y="851"/>
                </a:lnTo>
                <a:lnTo>
                  <a:pt x="258" y="847"/>
                </a:lnTo>
                <a:lnTo>
                  <a:pt x="258" y="843"/>
                </a:lnTo>
                <a:lnTo>
                  <a:pt x="263" y="836"/>
                </a:lnTo>
                <a:lnTo>
                  <a:pt x="266" y="828"/>
                </a:lnTo>
                <a:lnTo>
                  <a:pt x="262" y="824"/>
                </a:lnTo>
                <a:lnTo>
                  <a:pt x="258" y="821"/>
                </a:lnTo>
                <a:lnTo>
                  <a:pt x="251" y="824"/>
                </a:lnTo>
                <a:lnTo>
                  <a:pt x="246" y="826"/>
                </a:lnTo>
                <a:lnTo>
                  <a:pt x="240" y="828"/>
                </a:lnTo>
                <a:lnTo>
                  <a:pt x="238" y="832"/>
                </a:lnTo>
                <a:lnTo>
                  <a:pt x="235" y="837"/>
                </a:lnTo>
                <a:lnTo>
                  <a:pt x="231" y="842"/>
                </a:lnTo>
                <a:lnTo>
                  <a:pt x="229" y="844"/>
                </a:lnTo>
                <a:lnTo>
                  <a:pt x="225" y="851"/>
                </a:lnTo>
                <a:lnTo>
                  <a:pt x="223" y="857"/>
                </a:lnTo>
                <a:lnTo>
                  <a:pt x="219" y="864"/>
                </a:lnTo>
                <a:lnTo>
                  <a:pt x="217" y="869"/>
                </a:lnTo>
                <a:lnTo>
                  <a:pt x="216" y="878"/>
                </a:lnTo>
                <a:lnTo>
                  <a:pt x="216" y="884"/>
                </a:lnTo>
                <a:lnTo>
                  <a:pt x="216" y="891"/>
                </a:lnTo>
                <a:lnTo>
                  <a:pt x="216" y="897"/>
                </a:lnTo>
                <a:lnTo>
                  <a:pt x="217" y="901"/>
                </a:lnTo>
                <a:lnTo>
                  <a:pt x="217" y="907"/>
                </a:lnTo>
                <a:lnTo>
                  <a:pt x="217" y="911"/>
                </a:lnTo>
                <a:lnTo>
                  <a:pt x="223" y="923"/>
                </a:lnTo>
                <a:lnTo>
                  <a:pt x="224" y="927"/>
                </a:lnTo>
                <a:lnTo>
                  <a:pt x="225" y="933"/>
                </a:lnTo>
                <a:lnTo>
                  <a:pt x="230" y="941"/>
                </a:lnTo>
                <a:lnTo>
                  <a:pt x="233" y="949"/>
                </a:lnTo>
                <a:lnTo>
                  <a:pt x="238" y="955"/>
                </a:lnTo>
                <a:lnTo>
                  <a:pt x="242" y="960"/>
                </a:lnTo>
                <a:lnTo>
                  <a:pt x="246" y="967"/>
                </a:lnTo>
                <a:lnTo>
                  <a:pt x="249" y="971"/>
                </a:lnTo>
                <a:lnTo>
                  <a:pt x="256" y="978"/>
                </a:lnTo>
                <a:lnTo>
                  <a:pt x="258" y="981"/>
                </a:lnTo>
                <a:lnTo>
                  <a:pt x="262" y="985"/>
                </a:lnTo>
                <a:lnTo>
                  <a:pt x="263" y="991"/>
                </a:lnTo>
                <a:lnTo>
                  <a:pt x="265" y="995"/>
                </a:lnTo>
                <a:lnTo>
                  <a:pt x="266" y="999"/>
                </a:lnTo>
                <a:lnTo>
                  <a:pt x="274" y="1007"/>
                </a:lnTo>
                <a:lnTo>
                  <a:pt x="280" y="1016"/>
                </a:lnTo>
                <a:lnTo>
                  <a:pt x="284" y="1023"/>
                </a:lnTo>
                <a:lnTo>
                  <a:pt x="286" y="1027"/>
                </a:lnTo>
                <a:lnTo>
                  <a:pt x="291" y="1035"/>
                </a:lnTo>
                <a:lnTo>
                  <a:pt x="294" y="1041"/>
                </a:lnTo>
                <a:lnTo>
                  <a:pt x="299" y="1047"/>
                </a:lnTo>
                <a:lnTo>
                  <a:pt x="311" y="1060"/>
                </a:lnTo>
                <a:lnTo>
                  <a:pt x="317" y="1068"/>
                </a:lnTo>
                <a:lnTo>
                  <a:pt x="323" y="1074"/>
                </a:lnTo>
                <a:lnTo>
                  <a:pt x="331" y="1081"/>
                </a:lnTo>
                <a:lnTo>
                  <a:pt x="337" y="1088"/>
                </a:lnTo>
                <a:lnTo>
                  <a:pt x="344" y="1097"/>
                </a:lnTo>
                <a:lnTo>
                  <a:pt x="350" y="1108"/>
                </a:lnTo>
                <a:lnTo>
                  <a:pt x="358" y="1118"/>
                </a:lnTo>
                <a:lnTo>
                  <a:pt x="363" y="1128"/>
                </a:lnTo>
                <a:lnTo>
                  <a:pt x="367" y="1133"/>
                </a:lnTo>
                <a:lnTo>
                  <a:pt x="372" y="1139"/>
                </a:lnTo>
                <a:lnTo>
                  <a:pt x="392" y="1165"/>
                </a:lnTo>
                <a:lnTo>
                  <a:pt x="400" y="1170"/>
                </a:lnTo>
                <a:lnTo>
                  <a:pt x="406" y="1179"/>
                </a:lnTo>
                <a:lnTo>
                  <a:pt x="414" y="1187"/>
                </a:lnTo>
                <a:lnTo>
                  <a:pt x="419" y="1193"/>
                </a:lnTo>
                <a:lnTo>
                  <a:pt x="424" y="1202"/>
                </a:lnTo>
                <a:lnTo>
                  <a:pt x="429" y="1211"/>
                </a:lnTo>
                <a:lnTo>
                  <a:pt x="434" y="1217"/>
                </a:lnTo>
                <a:lnTo>
                  <a:pt x="442" y="1227"/>
                </a:lnTo>
                <a:lnTo>
                  <a:pt x="446" y="1234"/>
                </a:lnTo>
                <a:lnTo>
                  <a:pt x="450" y="1241"/>
                </a:lnTo>
                <a:lnTo>
                  <a:pt x="454" y="1249"/>
                </a:lnTo>
                <a:lnTo>
                  <a:pt x="460" y="1256"/>
                </a:lnTo>
                <a:lnTo>
                  <a:pt x="464" y="1263"/>
                </a:lnTo>
                <a:lnTo>
                  <a:pt x="469" y="1270"/>
                </a:lnTo>
                <a:lnTo>
                  <a:pt x="473" y="1274"/>
                </a:lnTo>
                <a:lnTo>
                  <a:pt x="477" y="1278"/>
                </a:lnTo>
                <a:lnTo>
                  <a:pt x="510" y="1322"/>
                </a:lnTo>
                <a:lnTo>
                  <a:pt x="526" y="1346"/>
                </a:lnTo>
                <a:lnTo>
                  <a:pt x="542" y="1367"/>
                </a:lnTo>
                <a:lnTo>
                  <a:pt x="557" y="1380"/>
                </a:lnTo>
                <a:lnTo>
                  <a:pt x="560" y="1385"/>
                </a:lnTo>
                <a:lnTo>
                  <a:pt x="570" y="1401"/>
                </a:lnTo>
                <a:lnTo>
                  <a:pt x="583" y="1416"/>
                </a:lnTo>
                <a:lnTo>
                  <a:pt x="595" y="1433"/>
                </a:lnTo>
                <a:lnTo>
                  <a:pt x="617" y="1456"/>
                </a:lnTo>
                <a:lnTo>
                  <a:pt x="637" y="1479"/>
                </a:lnTo>
                <a:lnTo>
                  <a:pt x="653" y="1492"/>
                </a:lnTo>
                <a:lnTo>
                  <a:pt x="672" y="1517"/>
                </a:lnTo>
                <a:lnTo>
                  <a:pt x="695" y="1532"/>
                </a:lnTo>
                <a:lnTo>
                  <a:pt x="712" y="1541"/>
                </a:lnTo>
                <a:lnTo>
                  <a:pt x="728" y="1552"/>
                </a:lnTo>
                <a:lnTo>
                  <a:pt x="743" y="1563"/>
                </a:lnTo>
                <a:lnTo>
                  <a:pt x="761" y="1568"/>
                </a:lnTo>
                <a:lnTo>
                  <a:pt x="777" y="1575"/>
                </a:lnTo>
                <a:lnTo>
                  <a:pt x="786" y="1578"/>
                </a:lnTo>
                <a:lnTo>
                  <a:pt x="793" y="1578"/>
                </a:lnTo>
                <a:lnTo>
                  <a:pt x="802" y="1570"/>
                </a:lnTo>
                <a:lnTo>
                  <a:pt x="805" y="1567"/>
                </a:lnTo>
                <a:lnTo>
                  <a:pt x="809" y="1564"/>
                </a:lnTo>
                <a:lnTo>
                  <a:pt x="810" y="1559"/>
                </a:lnTo>
                <a:lnTo>
                  <a:pt x="816" y="1559"/>
                </a:lnTo>
                <a:lnTo>
                  <a:pt x="826" y="1559"/>
                </a:lnTo>
                <a:lnTo>
                  <a:pt x="834" y="1561"/>
                </a:lnTo>
                <a:lnTo>
                  <a:pt x="847" y="1563"/>
                </a:lnTo>
                <a:lnTo>
                  <a:pt x="858" y="1563"/>
                </a:lnTo>
                <a:lnTo>
                  <a:pt x="876" y="1566"/>
                </a:lnTo>
                <a:lnTo>
                  <a:pt x="889" y="1566"/>
                </a:lnTo>
                <a:lnTo>
                  <a:pt x="903" y="1561"/>
                </a:lnTo>
                <a:lnTo>
                  <a:pt x="917" y="1559"/>
                </a:lnTo>
                <a:lnTo>
                  <a:pt x="936" y="1553"/>
                </a:lnTo>
                <a:lnTo>
                  <a:pt x="946" y="1548"/>
                </a:lnTo>
                <a:lnTo>
                  <a:pt x="957" y="1542"/>
                </a:lnTo>
                <a:lnTo>
                  <a:pt x="995" y="1535"/>
                </a:lnTo>
                <a:lnTo>
                  <a:pt x="1006" y="1534"/>
                </a:lnTo>
                <a:lnTo>
                  <a:pt x="1017" y="1530"/>
                </a:lnTo>
                <a:lnTo>
                  <a:pt x="1023" y="1528"/>
                </a:lnTo>
                <a:lnTo>
                  <a:pt x="1026" y="1517"/>
                </a:lnTo>
                <a:lnTo>
                  <a:pt x="1026" y="1509"/>
                </a:lnTo>
                <a:lnTo>
                  <a:pt x="1027" y="1502"/>
                </a:lnTo>
                <a:lnTo>
                  <a:pt x="1036" y="1499"/>
                </a:lnTo>
                <a:lnTo>
                  <a:pt x="1056" y="1497"/>
                </a:lnTo>
                <a:lnTo>
                  <a:pt x="1088" y="1490"/>
                </a:lnTo>
                <a:lnTo>
                  <a:pt x="1109" y="1484"/>
                </a:lnTo>
                <a:lnTo>
                  <a:pt x="1121" y="1480"/>
                </a:lnTo>
                <a:lnTo>
                  <a:pt x="1146" y="1473"/>
                </a:lnTo>
                <a:lnTo>
                  <a:pt x="1171" y="1463"/>
                </a:lnTo>
                <a:lnTo>
                  <a:pt x="1185" y="1458"/>
                </a:lnTo>
                <a:lnTo>
                  <a:pt x="1193" y="1454"/>
                </a:lnTo>
                <a:lnTo>
                  <a:pt x="1207" y="1450"/>
                </a:lnTo>
                <a:lnTo>
                  <a:pt x="1217" y="1447"/>
                </a:lnTo>
                <a:lnTo>
                  <a:pt x="1225" y="1441"/>
                </a:lnTo>
                <a:lnTo>
                  <a:pt x="1231" y="1436"/>
                </a:lnTo>
                <a:lnTo>
                  <a:pt x="1238" y="1426"/>
                </a:lnTo>
                <a:lnTo>
                  <a:pt x="1243" y="1421"/>
                </a:lnTo>
                <a:lnTo>
                  <a:pt x="1244" y="1415"/>
                </a:lnTo>
                <a:lnTo>
                  <a:pt x="1243" y="1405"/>
                </a:lnTo>
                <a:lnTo>
                  <a:pt x="1241" y="1400"/>
                </a:lnTo>
                <a:lnTo>
                  <a:pt x="1241" y="1394"/>
                </a:lnTo>
                <a:lnTo>
                  <a:pt x="1245" y="1386"/>
                </a:lnTo>
                <a:lnTo>
                  <a:pt x="1250" y="1380"/>
                </a:lnTo>
                <a:lnTo>
                  <a:pt x="1258" y="1374"/>
                </a:lnTo>
                <a:lnTo>
                  <a:pt x="1264" y="1371"/>
                </a:lnTo>
                <a:lnTo>
                  <a:pt x="1269" y="1364"/>
                </a:lnTo>
                <a:lnTo>
                  <a:pt x="1276" y="1358"/>
                </a:lnTo>
                <a:lnTo>
                  <a:pt x="1283" y="1356"/>
                </a:lnTo>
                <a:lnTo>
                  <a:pt x="1287" y="1351"/>
                </a:lnTo>
                <a:lnTo>
                  <a:pt x="1289" y="1345"/>
                </a:lnTo>
                <a:lnTo>
                  <a:pt x="1294" y="1340"/>
                </a:lnTo>
                <a:lnTo>
                  <a:pt x="1296" y="1335"/>
                </a:lnTo>
                <a:lnTo>
                  <a:pt x="1300" y="1327"/>
                </a:lnTo>
                <a:lnTo>
                  <a:pt x="1301" y="1318"/>
                </a:lnTo>
                <a:lnTo>
                  <a:pt x="1303" y="1311"/>
                </a:lnTo>
                <a:lnTo>
                  <a:pt x="1305" y="1307"/>
                </a:lnTo>
                <a:lnTo>
                  <a:pt x="1306" y="1302"/>
                </a:lnTo>
                <a:lnTo>
                  <a:pt x="1309" y="1295"/>
                </a:lnTo>
                <a:lnTo>
                  <a:pt x="1312" y="1291"/>
                </a:lnTo>
                <a:lnTo>
                  <a:pt x="1317" y="1285"/>
                </a:lnTo>
                <a:lnTo>
                  <a:pt x="1318" y="1278"/>
                </a:lnTo>
                <a:lnTo>
                  <a:pt x="1320" y="1271"/>
                </a:lnTo>
                <a:lnTo>
                  <a:pt x="1318" y="1256"/>
                </a:lnTo>
                <a:lnTo>
                  <a:pt x="1315" y="1249"/>
                </a:lnTo>
                <a:lnTo>
                  <a:pt x="1314" y="1240"/>
                </a:lnTo>
                <a:lnTo>
                  <a:pt x="1312" y="1233"/>
                </a:lnTo>
                <a:lnTo>
                  <a:pt x="1306" y="1226"/>
                </a:lnTo>
                <a:lnTo>
                  <a:pt x="1304" y="1222"/>
                </a:lnTo>
                <a:lnTo>
                  <a:pt x="1301" y="1217"/>
                </a:lnTo>
                <a:lnTo>
                  <a:pt x="1296" y="1212"/>
                </a:lnTo>
                <a:lnTo>
                  <a:pt x="1291" y="1208"/>
                </a:lnTo>
                <a:lnTo>
                  <a:pt x="1287" y="1205"/>
                </a:lnTo>
                <a:lnTo>
                  <a:pt x="1280" y="1201"/>
                </a:lnTo>
                <a:lnTo>
                  <a:pt x="1276" y="1204"/>
                </a:lnTo>
                <a:lnTo>
                  <a:pt x="1268" y="1202"/>
                </a:lnTo>
                <a:lnTo>
                  <a:pt x="1262" y="1202"/>
                </a:lnTo>
                <a:lnTo>
                  <a:pt x="1258" y="1201"/>
                </a:lnTo>
                <a:lnTo>
                  <a:pt x="1250" y="1197"/>
                </a:lnTo>
                <a:lnTo>
                  <a:pt x="1246" y="1194"/>
                </a:lnTo>
                <a:lnTo>
                  <a:pt x="1243" y="1194"/>
                </a:lnTo>
                <a:lnTo>
                  <a:pt x="1238" y="1193"/>
                </a:lnTo>
                <a:lnTo>
                  <a:pt x="1232" y="1193"/>
                </a:lnTo>
                <a:lnTo>
                  <a:pt x="1226" y="1190"/>
                </a:lnTo>
                <a:lnTo>
                  <a:pt x="1222" y="1186"/>
                </a:lnTo>
                <a:lnTo>
                  <a:pt x="1216" y="1179"/>
                </a:lnTo>
                <a:lnTo>
                  <a:pt x="1215" y="1173"/>
                </a:lnTo>
                <a:lnTo>
                  <a:pt x="1217" y="1166"/>
                </a:lnTo>
                <a:lnTo>
                  <a:pt x="1222" y="1166"/>
                </a:lnTo>
                <a:lnTo>
                  <a:pt x="1230" y="1166"/>
                </a:lnTo>
                <a:lnTo>
                  <a:pt x="1235" y="1166"/>
                </a:lnTo>
                <a:lnTo>
                  <a:pt x="1240" y="1166"/>
                </a:lnTo>
                <a:lnTo>
                  <a:pt x="1245" y="1166"/>
                </a:lnTo>
                <a:lnTo>
                  <a:pt x="1248" y="1162"/>
                </a:lnTo>
                <a:lnTo>
                  <a:pt x="1252" y="1158"/>
                </a:lnTo>
                <a:lnTo>
                  <a:pt x="1259" y="1157"/>
                </a:lnTo>
                <a:lnTo>
                  <a:pt x="1263" y="1161"/>
                </a:lnTo>
                <a:lnTo>
                  <a:pt x="1264" y="1164"/>
                </a:lnTo>
                <a:lnTo>
                  <a:pt x="1268" y="1169"/>
                </a:lnTo>
                <a:lnTo>
                  <a:pt x="1271" y="1173"/>
                </a:lnTo>
                <a:lnTo>
                  <a:pt x="1275" y="1176"/>
                </a:lnTo>
                <a:lnTo>
                  <a:pt x="1280" y="1180"/>
                </a:lnTo>
                <a:lnTo>
                  <a:pt x="1283" y="1180"/>
                </a:lnTo>
                <a:lnTo>
                  <a:pt x="1287" y="1172"/>
                </a:lnTo>
                <a:lnTo>
                  <a:pt x="1287" y="1166"/>
                </a:lnTo>
                <a:lnTo>
                  <a:pt x="1287" y="1162"/>
                </a:lnTo>
                <a:lnTo>
                  <a:pt x="1287" y="1158"/>
                </a:lnTo>
                <a:lnTo>
                  <a:pt x="1286" y="1154"/>
                </a:lnTo>
                <a:lnTo>
                  <a:pt x="1283" y="1150"/>
                </a:lnTo>
                <a:lnTo>
                  <a:pt x="1273" y="1143"/>
                </a:lnTo>
                <a:lnTo>
                  <a:pt x="1271" y="1140"/>
                </a:lnTo>
                <a:lnTo>
                  <a:pt x="1266" y="1136"/>
                </a:lnTo>
                <a:lnTo>
                  <a:pt x="1263" y="1130"/>
                </a:lnTo>
                <a:lnTo>
                  <a:pt x="1264" y="1125"/>
                </a:lnTo>
                <a:lnTo>
                  <a:pt x="1268" y="1119"/>
                </a:lnTo>
                <a:lnTo>
                  <a:pt x="1273" y="1118"/>
                </a:lnTo>
                <a:lnTo>
                  <a:pt x="1277" y="1115"/>
                </a:lnTo>
                <a:lnTo>
                  <a:pt x="1281" y="1112"/>
                </a:lnTo>
                <a:lnTo>
                  <a:pt x="1285" y="1110"/>
                </a:lnTo>
                <a:lnTo>
                  <a:pt x="1286" y="1105"/>
                </a:lnTo>
                <a:lnTo>
                  <a:pt x="1290" y="1096"/>
                </a:lnTo>
                <a:lnTo>
                  <a:pt x="1295" y="1092"/>
                </a:lnTo>
                <a:lnTo>
                  <a:pt x="1301" y="1089"/>
                </a:lnTo>
                <a:lnTo>
                  <a:pt x="1305" y="1088"/>
                </a:lnTo>
                <a:lnTo>
                  <a:pt x="1309" y="1083"/>
                </a:lnTo>
                <a:lnTo>
                  <a:pt x="1313" y="1079"/>
                </a:lnTo>
                <a:lnTo>
                  <a:pt x="1319" y="1079"/>
                </a:lnTo>
                <a:lnTo>
                  <a:pt x="1326" y="1075"/>
                </a:lnTo>
                <a:lnTo>
                  <a:pt x="1326" y="1070"/>
                </a:lnTo>
                <a:lnTo>
                  <a:pt x="1327" y="1065"/>
                </a:lnTo>
                <a:lnTo>
                  <a:pt x="1328" y="1057"/>
                </a:lnTo>
                <a:lnTo>
                  <a:pt x="1329" y="1052"/>
                </a:lnTo>
                <a:lnTo>
                  <a:pt x="1329" y="1047"/>
                </a:lnTo>
                <a:lnTo>
                  <a:pt x="1328" y="1041"/>
                </a:lnTo>
                <a:lnTo>
                  <a:pt x="1326" y="1032"/>
                </a:lnTo>
                <a:lnTo>
                  <a:pt x="1329" y="1028"/>
                </a:lnTo>
                <a:lnTo>
                  <a:pt x="1336" y="1024"/>
                </a:lnTo>
                <a:lnTo>
                  <a:pt x="1340" y="1020"/>
                </a:lnTo>
                <a:lnTo>
                  <a:pt x="1349" y="1013"/>
                </a:lnTo>
                <a:lnTo>
                  <a:pt x="1352" y="1009"/>
                </a:lnTo>
                <a:lnTo>
                  <a:pt x="1354" y="1003"/>
                </a:lnTo>
                <a:lnTo>
                  <a:pt x="1355" y="994"/>
                </a:lnTo>
                <a:lnTo>
                  <a:pt x="1354" y="985"/>
                </a:lnTo>
                <a:lnTo>
                  <a:pt x="1351" y="981"/>
                </a:lnTo>
                <a:lnTo>
                  <a:pt x="1349" y="976"/>
                </a:lnTo>
                <a:lnTo>
                  <a:pt x="1349" y="971"/>
                </a:lnTo>
                <a:lnTo>
                  <a:pt x="1354" y="971"/>
                </a:lnTo>
                <a:lnTo>
                  <a:pt x="1361" y="974"/>
                </a:lnTo>
                <a:lnTo>
                  <a:pt x="1366" y="978"/>
                </a:lnTo>
                <a:lnTo>
                  <a:pt x="1372" y="983"/>
                </a:lnTo>
                <a:lnTo>
                  <a:pt x="1374" y="987"/>
                </a:lnTo>
                <a:lnTo>
                  <a:pt x="1375" y="991"/>
                </a:lnTo>
                <a:lnTo>
                  <a:pt x="1375" y="995"/>
                </a:lnTo>
                <a:lnTo>
                  <a:pt x="1375" y="1002"/>
                </a:lnTo>
                <a:lnTo>
                  <a:pt x="1375" y="1012"/>
                </a:lnTo>
                <a:lnTo>
                  <a:pt x="1375" y="1018"/>
                </a:lnTo>
                <a:lnTo>
                  <a:pt x="1375" y="1023"/>
                </a:lnTo>
                <a:lnTo>
                  <a:pt x="1379" y="1028"/>
                </a:lnTo>
                <a:lnTo>
                  <a:pt x="1382" y="1032"/>
                </a:lnTo>
                <a:lnTo>
                  <a:pt x="1386" y="1036"/>
                </a:lnTo>
                <a:lnTo>
                  <a:pt x="1389" y="1038"/>
                </a:lnTo>
                <a:lnTo>
                  <a:pt x="1396" y="1041"/>
                </a:lnTo>
                <a:lnTo>
                  <a:pt x="1405" y="1041"/>
                </a:lnTo>
                <a:lnTo>
                  <a:pt x="1409" y="1036"/>
                </a:lnTo>
                <a:lnTo>
                  <a:pt x="1411" y="1034"/>
                </a:lnTo>
                <a:lnTo>
                  <a:pt x="1418" y="1029"/>
                </a:lnTo>
                <a:lnTo>
                  <a:pt x="1423" y="1028"/>
                </a:lnTo>
                <a:lnTo>
                  <a:pt x="1426" y="1028"/>
                </a:lnTo>
                <a:lnTo>
                  <a:pt x="1433" y="1028"/>
                </a:lnTo>
                <a:lnTo>
                  <a:pt x="1437" y="1029"/>
                </a:lnTo>
                <a:lnTo>
                  <a:pt x="1440" y="1031"/>
                </a:lnTo>
                <a:lnTo>
                  <a:pt x="1446" y="1031"/>
                </a:lnTo>
                <a:lnTo>
                  <a:pt x="1451" y="1031"/>
                </a:lnTo>
                <a:lnTo>
                  <a:pt x="1455" y="1029"/>
                </a:lnTo>
                <a:lnTo>
                  <a:pt x="1465" y="1025"/>
                </a:lnTo>
                <a:lnTo>
                  <a:pt x="1475" y="1024"/>
                </a:lnTo>
                <a:lnTo>
                  <a:pt x="1480" y="1024"/>
                </a:lnTo>
                <a:lnTo>
                  <a:pt x="1485" y="1027"/>
                </a:lnTo>
                <a:lnTo>
                  <a:pt x="1492" y="1031"/>
                </a:lnTo>
                <a:lnTo>
                  <a:pt x="1498" y="1034"/>
                </a:lnTo>
                <a:lnTo>
                  <a:pt x="1503" y="1036"/>
                </a:lnTo>
                <a:lnTo>
                  <a:pt x="1507" y="1038"/>
                </a:lnTo>
                <a:lnTo>
                  <a:pt x="1513" y="1038"/>
                </a:lnTo>
                <a:lnTo>
                  <a:pt x="1517" y="1036"/>
                </a:lnTo>
                <a:lnTo>
                  <a:pt x="1521" y="1035"/>
                </a:lnTo>
                <a:lnTo>
                  <a:pt x="1526" y="1034"/>
                </a:lnTo>
                <a:lnTo>
                  <a:pt x="1532" y="1032"/>
                </a:lnTo>
                <a:lnTo>
                  <a:pt x="1543" y="1029"/>
                </a:lnTo>
                <a:lnTo>
                  <a:pt x="1548" y="1028"/>
                </a:lnTo>
                <a:lnTo>
                  <a:pt x="1554" y="1028"/>
                </a:lnTo>
                <a:lnTo>
                  <a:pt x="1558" y="1027"/>
                </a:lnTo>
                <a:lnTo>
                  <a:pt x="1563" y="1028"/>
                </a:lnTo>
                <a:lnTo>
                  <a:pt x="1561" y="1034"/>
                </a:lnTo>
                <a:lnTo>
                  <a:pt x="1553" y="1042"/>
                </a:lnTo>
                <a:lnTo>
                  <a:pt x="1549" y="1046"/>
                </a:lnTo>
                <a:lnTo>
                  <a:pt x="1544" y="1050"/>
                </a:lnTo>
                <a:lnTo>
                  <a:pt x="1541" y="1054"/>
                </a:lnTo>
                <a:lnTo>
                  <a:pt x="1538" y="1056"/>
                </a:lnTo>
                <a:lnTo>
                  <a:pt x="1534" y="1059"/>
                </a:lnTo>
                <a:lnTo>
                  <a:pt x="1531" y="1061"/>
                </a:lnTo>
                <a:lnTo>
                  <a:pt x="1526" y="1063"/>
                </a:lnTo>
                <a:lnTo>
                  <a:pt x="1523" y="1067"/>
                </a:lnTo>
                <a:lnTo>
                  <a:pt x="1518" y="1067"/>
                </a:lnTo>
                <a:lnTo>
                  <a:pt x="1512" y="1068"/>
                </a:lnTo>
                <a:lnTo>
                  <a:pt x="1507" y="1065"/>
                </a:lnTo>
                <a:lnTo>
                  <a:pt x="1497" y="1061"/>
                </a:lnTo>
                <a:lnTo>
                  <a:pt x="1493" y="1060"/>
                </a:lnTo>
                <a:lnTo>
                  <a:pt x="1488" y="1057"/>
                </a:lnTo>
                <a:lnTo>
                  <a:pt x="1481" y="1054"/>
                </a:lnTo>
                <a:lnTo>
                  <a:pt x="1474" y="1052"/>
                </a:lnTo>
                <a:lnTo>
                  <a:pt x="1469" y="1050"/>
                </a:lnTo>
                <a:lnTo>
                  <a:pt x="1463" y="1049"/>
                </a:lnTo>
                <a:lnTo>
                  <a:pt x="1457" y="1049"/>
                </a:lnTo>
                <a:lnTo>
                  <a:pt x="1451" y="1047"/>
                </a:lnTo>
                <a:lnTo>
                  <a:pt x="1446" y="1049"/>
                </a:lnTo>
                <a:lnTo>
                  <a:pt x="1439" y="1053"/>
                </a:lnTo>
                <a:lnTo>
                  <a:pt x="1437" y="1057"/>
                </a:lnTo>
                <a:lnTo>
                  <a:pt x="1434" y="1063"/>
                </a:lnTo>
                <a:lnTo>
                  <a:pt x="1432" y="1072"/>
                </a:lnTo>
                <a:lnTo>
                  <a:pt x="1432" y="1076"/>
                </a:lnTo>
                <a:lnTo>
                  <a:pt x="1432" y="1088"/>
                </a:lnTo>
                <a:lnTo>
                  <a:pt x="1432" y="1092"/>
                </a:lnTo>
                <a:lnTo>
                  <a:pt x="1430" y="1099"/>
                </a:lnTo>
                <a:lnTo>
                  <a:pt x="1430" y="1107"/>
                </a:lnTo>
                <a:lnTo>
                  <a:pt x="1429" y="1111"/>
                </a:lnTo>
                <a:lnTo>
                  <a:pt x="1429" y="1115"/>
                </a:lnTo>
                <a:lnTo>
                  <a:pt x="1426" y="1122"/>
                </a:lnTo>
                <a:lnTo>
                  <a:pt x="1425" y="1129"/>
                </a:lnTo>
                <a:lnTo>
                  <a:pt x="1424" y="1140"/>
                </a:lnTo>
                <a:lnTo>
                  <a:pt x="1425" y="1146"/>
                </a:lnTo>
                <a:lnTo>
                  <a:pt x="1428" y="1151"/>
                </a:lnTo>
                <a:lnTo>
                  <a:pt x="1433" y="1154"/>
                </a:lnTo>
                <a:lnTo>
                  <a:pt x="1438" y="1150"/>
                </a:lnTo>
                <a:lnTo>
                  <a:pt x="1440" y="1146"/>
                </a:lnTo>
                <a:lnTo>
                  <a:pt x="1446" y="1141"/>
                </a:lnTo>
                <a:lnTo>
                  <a:pt x="1455" y="1139"/>
                </a:lnTo>
                <a:lnTo>
                  <a:pt x="1461" y="1139"/>
                </a:lnTo>
                <a:lnTo>
                  <a:pt x="1472" y="1139"/>
                </a:lnTo>
                <a:lnTo>
                  <a:pt x="1478" y="1139"/>
                </a:lnTo>
                <a:lnTo>
                  <a:pt x="1483" y="1136"/>
                </a:lnTo>
                <a:lnTo>
                  <a:pt x="1488" y="1135"/>
                </a:lnTo>
                <a:lnTo>
                  <a:pt x="1493" y="1136"/>
                </a:lnTo>
                <a:lnTo>
                  <a:pt x="1494" y="1141"/>
                </a:lnTo>
                <a:lnTo>
                  <a:pt x="1490" y="1146"/>
                </a:lnTo>
                <a:lnTo>
                  <a:pt x="1485" y="1148"/>
                </a:lnTo>
                <a:lnTo>
                  <a:pt x="1483" y="1154"/>
                </a:lnTo>
                <a:lnTo>
                  <a:pt x="1480" y="1158"/>
                </a:lnTo>
                <a:lnTo>
                  <a:pt x="1478" y="1165"/>
                </a:lnTo>
                <a:lnTo>
                  <a:pt x="1475" y="1168"/>
                </a:lnTo>
                <a:lnTo>
                  <a:pt x="1471" y="1170"/>
                </a:lnTo>
                <a:lnTo>
                  <a:pt x="1466" y="1173"/>
                </a:lnTo>
                <a:lnTo>
                  <a:pt x="1462" y="1176"/>
                </a:lnTo>
                <a:lnTo>
                  <a:pt x="1457" y="1179"/>
                </a:lnTo>
                <a:lnTo>
                  <a:pt x="1452" y="1183"/>
                </a:lnTo>
                <a:lnTo>
                  <a:pt x="1448" y="1187"/>
                </a:lnTo>
                <a:lnTo>
                  <a:pt x="1446" y="1193"/>
                </a:lnTo>
                <a:lnTo>
                  <a:pt x="1444" y="1198"/>
                </a:lnTo>
                <a:lnTo>
                  <a:pt x="1443" y="1204"/>
                </a:lnTo>
                <a:lnTo>
                  <a:pt x="1440" y="1211"/>
                </a:lnTo>
                <a:lnTo>
                  <a:pt x="1438" y="1217"/>
                </a:lnTo>
                <a:lnTo>
                  <a:pt x="1435" y="1222"/>
                </a:lnTo>
                <a:lnTo>
                  <a:pt x="1433" y="1226"/>
                </a:lnTo>
                <a:lnTo>
                  <a:pt x="1428" y="1231"/>
                </a:lnTo>
                <a:lnTo>
                  <a:pt x="1424" y="1233"/>
                </a:lnTo>
                <a:lnTo>
                  <a:pt x="1418" y="1234"/>
                </a:lnTo>
                <a:lnTo>
                  <a:pt x="1415" y="1238"/>
                </a:lnTo>
                <a:lnTo>
                  <a:pt x="1412" y="1244"/>
                </a:lnTo>
                <a:lnTo>
                  <a:pt x="1411" y="1248"/>
                </a:lnTo>
                <a:lnTo>
                  <a:pt x="1409" y="1255"/>
                </a:lnTo>
                <a:lnTo>
                  <a:pt x="1409" y="1260"/>
                </a:lnTo>
                <a:lnTo>
                  <a:pt x="1415" y="1263"/>
                </a:lnTo>
                <a:lnTo>
                  <a:pt x="1421" y="1266"/>
                </a:lnTo>
                <a:lnTo>
                  <a:pt x="1426" y="1267"/>
                </a:lnTo>
                <a:lnTo>
                  <a:pt x="1433" y="1267"/>
                </a:lnTo>
                <a:lnTo>
                  <a:pt x="1437" y="1267"/>
                </a:lnTo>
                <a:lnTo>
                  <a:pt x="1440" y="1267"/>
                </a:lnTo>
                <a:lnTo>
                  <a:pt x="1444" y="1266"/>
                </a:lnTo>
                <a:lnTo>
                  <a:pt x="1451" y="1263"/>
                </a:lnTo>
                <a:lnTo>
                  <a:pt x="1456" y="1262"/>
                </a:lnTo>
                <a:lnTo>
                  <a:pt x="1460" y="1260"/>
                </a:lnTo>
                <a:lnTo>
                  <a:pt x="1467" y="1257"/>
                </a:lnTo>
                <a:lnTo>
                  <a:pt x="1475" y="1255"/>
                </a:lnTo>
                <a:lnTo>
                  <a:pt x="1486" y="1255"/>
                </a:lnTo>
                <a:lnTo>
                  <a:pt x="1493" y="1252"/>
                </a:lnTo>
                <a:lnTo>
                  <a:pt x="1499" y="1251"/>
                </a:lnTo>
                <a:lnTo>
                  <a:pt x="1517" y="1259"/>
                </a:lnTo>
                <a:lnTo>
                  <a:pt x="1530" y="1263"/>
                </a:lnTo>
                <a:lnTo>
                  <a:pt x="1526" y="1271"/>
                </a:lnTo>
                <a:lnTo>
                  <a:pt x="1518" y="1275"/>
                </a:lnTo>
                <a:lnTo>
                  <a:pt x="1512" y="1280"/>
                </a:lnTo>
                <a:lnTo>
                  <a:pt x="1509" y="1288"/>
                </a:lnTo>
                <a:lnTo>
                  <a:pt x="1507" y="1292"/>
                </a:lnTo>
                <a:lnTo>
                  <a:pt x="1503" y="1296"/>
                </a:lnTo>
                <a:lnTo>
                  <a:pt x="1499" y="1302"/>
                </a:lnTo>
                <a:lnTo>
                  <a:pt x="1495" y="1306"/>
                </a:lnTo>
                <a:lnTo>
                  <a:pt x="1493" y="1310"/>
                </a:lnTo>
                <a:lnTo>
                  <a:pt x="1489" y="1314"/>
                </a:lnTo>
                <a:lnTo>
                  <a:pt x="1483" y="1317"/>
                </a:lnTo>
                <a:lnTo>
                  <a:pt x="1479" y="1320"/>
                </a:lnTo>
                <a:lnTo>
                  <a:pt x="1471" y="1324"/>
                </a:lnTo>
                <a:lnTo>
                  <a:pt x="1466" y="1327"/>
                </a:lnTo>
                <a:lnTo>
                  <a:pt x="1460" y="1328"/>
                </a:lnTo>
                <a:lnTo>
                  <a:pt x="1455" y="1329"/>
                </a:lnTo>
                <a:lnTo>
                  <a:pt x="1451" y="1332"/>
                </a:lnTo>
                <a:lnTo>
                  <a:pt x="1446" y="1333"/>
                </a:lnTo>
                <a:lnTo>
                  <a:pt x="1449" y="1340"/>
                </a:lnTo>
                <a:lnTo>
                  <a:pt x="1453" y="1342"/>
                </a:lnTo>
                <a:lnTo>
                  <a:pt x="1457" y="1342"/>
                </a:lnTo>
                <a:lnTo>
                  <a:pt x="1461" y="1342"/>
                </a:lnTo>
                <a:lnTo>
                  <a:pt x="1475" y="1346"/>
                </a:lnTo>
                <a:lnTo>
                  <a:pt x="1481" y="1347"/>
                </a:lnTo>
                <a:lnTo>
                  <a:pt x="1488" y="1347"/>
                </a:lnTo>
                <a:lnTo>
                  <a:pt x="1494" y="1350"/>
                </a:lnTo>
                <a:lnTo>
                  <a:pt x="1495" y="1356"/>
                </a:lnTo>
                <a:lnTo>
                  <a:pt x="1490" y="1361"/>
                </a:lnTo>
                <a:lnTo>
                  <a:pt x="1485" y="1364"/>
                </a:lnTo>
                <a:lnTo>
                  <a:pt x="1479" y="1364"/>
                </a:lnTo>
                <a:lnTo>
                  <a:pt x="1475" y="1362"/>
                </a:lnTo>
                <a:lnTo>
                  <a:pt x="1470" y="1362"/>
                </a:lnTo>
                <a:lnTo>
                  <a:pt x="1465" y="1364"/>
                </a:lnTo>
                <a:lnTo>
                  <a:pt x="1461" y="1362"/>
                </a:lnTo>
                <a:lnTo>
                  <a:pt x="1455" y="1362"/>
                </a:lnTo>
                <a:lnTo>
                  <a:pt x="1448" y="1361"/>
                </a:lnTo>
                <a:lnTo>
                  <a:pt x="1443" y="1362"/>
                </a:lnTo>
                <a:lnTo>
                  <a:pt x="1440" y="1367"/>
                </a:lnTo>
                <a:lnTo>
                  <a:pt x="1438" y="1374"/>
                </a:lnTo>
                <a:lnTo>
                  <a:pt x="1444" y="1376"/>
                </a:lnTo>
                <a:lnTo>
                  <a:pt x="1451" y="1376"/>
                </a:lnTo>
                <a:lnTo>
                  <a:pt x="1456" y="1378"/>
                </a:lnTo>
                <a:lnTo>
                  <a:pt x="1451" y="1383"/>
                </a:lnTo>
                <a:lnTo>
                  <a:pt x="1460" y="1387"/>
                </a:lnTo>
                <a:lnTo>
                  <a:pt x="1462" y="1392"/>
                </a:lnTo>
                <a:lnTo>
                  <a:pt x="1460" y="1396"/>
                </a:lnTo>
                <a:lnTo>
                  <a:pt x="1456" y="1397"/>
                </a:lnTo>
                <a:lnTo>
                  <a:pt x="1448" y="1401"/>
                </a:lnTo>
                <a:lnTo>
                  <a:pt x="1443" y="1405"/>
                </a:lnTo>
                <a:lnTo>
                  <a:pt x="1438" y="1411"/>
                </a:lnTo>
                <a:lnTo>
                  <a:pt x="1435" y="1416"/>
                </a:lnTo>
                <a:lnTo>
                  <a:pt x="1434" y="1421"/>
                </a:lnTo>
                <a:lnTo>
                  <a:pt x="1433" y="1426"/>
                </a:lnTo>
                <a:lnTo>
                  <a:pt x="1433" y="1433"/>
                </a:lnTo>
                <a:lnTo>
                  <a:pt x="1433" y="1437"/>
                </a:lnTo>
                <a:lnTo>
                  <a:pt x="1440" y="1443"/>
                </a:lnTo>
                <a:lnTo>
                  <a:pt x="1443" y="1452"/>
                </a:lnTo>
                <a:lnTo>
                  <a:pt x="1442" y="1461"/>
                </a:lnTo>
                <a:lnTo>
                  <a:pt x="1442" y="1465"/>
                </a:lnTo>
                <a:lnTo>
                  <a:pt x="1443" y="1472"/>
                </a:lnTo>
                <a:lnTo>
                  <a:pt x="1446" y="1476"/>
                </a:lnTo>
                <a:lnTo>
                  <a:pt x="1451" y="1481"/>
                </a:lnTo>
                <a:lnTo>
                  <a:pt x="1457" y="1481"/>
                </a:lnTo>
                <a:lnTo>
                  <a:pt x="1463" y="1481"/>
                </a:lnTo>
                <a:lnTo>
                  <a:pt x="1465" y="1487"/>
                </a:lnTo>
                <a:lnTo>
                  <a:pt x="1465" y="1494"/>
                </a:lnTo>
                <a:lnTo>
                  <a:pt x="1469" y="1498"/>
                </a:lnTo>
                <a:lnTo>
                  <a:pt x="1474" y="1499"/>
                </a:lnTo>
                <a:lnTo>
                  <a:pt x="1479" y="1499"/>
                </a:lnTo>
                <a:lnTo>
                  <a:pt x="1484" y="1498"/>
                </a:lnTo>
                <a:lnTo>
                  <a:pt x="1490" y="1495"/>
                </a:lnTo>
                <a:lnTo>
                  <a:pt x="1494" y="1494"/>
                </a:lnTo>
                <a:lnTo>
                  <a:pt x="1504" y="1495"/>
                </a:lnTo>
                <a:lnTo>
                  <a:pt x="1508" y="1505"/>
                </a:lnTo>
                <a:lnTo>
                  <a:pt x="1508" y="1510"/>
                </a:lnTo>
                <a:lnTo>
                  <a:pt x="1508" y="1514"/>
                </a:lnTo>
                <a:lnTo>
                  <a:pt x="1507" y="1521"/>
                </a:lnTo>
                <a:lnTo>
                  <a:pt x="1504" y="1526"/>
                </a:lnTo>
                <a:lnTo>
                  <a:pt x="1501" y="1530"/>
                </a:lnTo>
                <a:lnTo>
                  <a:pt x="1494" y="1530"/>
                </a:lnTo>
                <a:lnTo>
                  <a:pt x="1488" y="1527"/>
                </a:lnTo>
                <a:lnTo>
                  <a:pt x="1483" y="1527"/>
                </a:lnTo>
                <a:lnTo>
                  <a:pt x="1478" y="1526"/>
                </a:lnTo>
                <a:lnTo>
                  <a:pt x="1471" y="1528"/>
                </a:lnTo>
                <a:lnTo>
                  <a:pt x="1471" y="1532"/>
                </a:lnTo>
                <a:lnTo>
                  <a:pt x="1470" y="1537"/>
                </a:lnTo>
                <a:lnTo>
                  <a:pt x="1469" y="1544"/>
                </a:lnTo>
                <a:lnTo>
                  <a:pt x="1469" y="1549"/>
                </a:lnTo>
                <a:lnTo>
                  <a:pt x="1474" y="1552"/>
                </a:lnTo>
                <a:lnTo>
                  <a:pt x="1478" y="1549"/>
                </a:lnTo>
                <a:lnTo>
                  <a:pt x="1484" y="1548"/>
                </a:lnTo>
                <a:lnTo>
                  <a:pt x="1488" y="1545"/>
                </a:lnTo>
                <a:lnTo>
                  <a:pt x="1493" y="1545"/>
                </a:lnTo>
                <a:lnTo>
                  <a:pt x="1494" y="1550"/>
                </a:lnTo>
                <a:lnTo>
                  <a:pt x="1499" y="1557"/>
                </a:lnTo>
                <a:lnTo>
                  <a:pt x="1501" y="1561"/>
                </a:lnTo>
                <a:lnTo>
                  <a:pt x="1501" y="1567"/>
                </a:lnTo>
                <a:lnTo>
                  <a:pt x="1497" y="1568"/>
                </a:lnTo>
                <a:lnTo>
                  <a:pt x="1490" y="1574"/>
                </a:lnTo>
                <a:lnTo>
                  <a:pt x="1489" y="1579"/>
                </a:lnTo>
                <a:lnTo>
                  <a:pt x="1489" y="1589"/>
                </a:lnTo>
                <a:lnTo>
                  <a:pt x="1490" y="1593"/>
                </a:lnTo>
                <a:lnTo>
                  <a:pt x="1492" y="1600"/>
                </a:lnTo>
                <a:lnTo>
                  <a:pt x="1493" y="1604"/>
                </a:lnTo>
                <a:lnTo>
                  <a:pt x="1493" y="1610"/>
                </a:lnTo>
                <a:lnTo>
                  <a:pt x="1494" y="1615"/>
                </a:lnTo>
                <a:lnTo>
                  <a:pt x="1498" y="1613"/>
                </a:lnTo>
                <a:lnTo>
                  <a:pt x="1502" y="1607"/>
                </a:lnTo>
                <a:lnTo>
                  <a:pt x="1506" y="1602"/>
                </a:lnTo>
                <a:lnTo>
                  <a:pt x="1509" y="1597"/>
                </a:lnTo>
                <a:lnTo>
                  <a:pt x="1515" y="1602"/>
                </a:lnTo>
                <a:lnTo>
                  <a:pt x="1517" y="1608"/>
                </a:lnTo>
                <a:lnTo>
                  <a:pt x="1517" y="1614"/>
                </a:lnTo>
                <a:lnTo>
                  <a:pt x="1518" y="1618"/>
                </a:lnTo>
                <a:lnTo>
                  <a:pt x="1525" y="1622"/>
                </a:lnTo>
                <a:lnTo>
                  <a:pt x="1529" y="1626"/>
                </a:lnTo>
                <a:lnTo>
                  <a:pt x="1535" y="1628"/>
                </a:lnTo>
                <a:lnTo>
                  <a:pt x="1539" y="1631"/>
                </a:lnTo>
                <a:lnTo>
                  <a:pt x="1540" y="1635"/>
                </a:lnTo>
                <a:lnTo>
                  <a:pt x="1540" y="1642"/>
                </a:lnTo>
                <a:lnTo>
                  <a:pt x="1536" y="1644"/>
                </a:lnTo>
                <a:lnTo>
                  <a:pt x="1531" y="1646"/>
                </a:lnTo>
                <a:lnTo>
                  <a:pt x="1527" y="1647"/>
                </a:lnTo>
                <a:lnTo>
                  <a:pt x="1523" y="1650"/>
                </a:lnTo>
                <a:lnTo>
                  <a:pt x="1520" y="1650"/>
                </a:lnTo>
                <a:lnTo>
                  <a:pt x="1513" y="1651"/>
                </a:lnTo>
                <a:lnTo>
                  <a:pt x="1509" y="1654"/>
                </a:lnTo>
                <a:lnTo>
                  <a:pt x="1506" y="1660"/>
                </a:lnTo>
                <a:lnTo>
                  <a:pt x="1504" y="1664"/>
                </a:lnTo>
                <a:lnTo>
                  <a:pt x="1504" y="1668"/>
                </a:lnTo>
                <a:lnTo>
                  <a:pt x="1509" y="1671"/>
                </a:lnTo>
                <a:lnTo>
                  <a:pt x="1513" y="1673"/>
                </a:lnTo>
                <a:lnTo>
                  <a:pt x="1517" y="1675"/>
                </a:lnTo>
                <a:lnTo>
                  <a:pt x="1520" y="1678"/>
                </a:lnTo>
                <a:lnTo>
                  <a:pt x="1522" y="1684"/>
                </a:lnTo>
                <a:lnTo>
                  <a:pt x="1518" y="1691"/>
                </a:lnTo>
                <a:lnTo>
                  <a:pt x="1516" y="1695"/>
                </a:lnTo>
                <a:lnTo>
                  <a:pt x="1515" y="1701"/>
                </a:lnTo>
                <a:lnTo>
                  <a:pt x="1513" y="1705"/>
                </a:lnTo>
                <a:lnTo>
                  <a:pt x="1513" y="1716"/>
                </a:lnTo>
                <a:lnTo>
                  <a:pt x="1516" y="1725"/>
                </a:lnTo>
                <a:lnTo>
                  <a:pt x="1529" y="1736"/>
                </a:lnTo>
                <a:lnTo>
                  <a:pt x="1526" y="1754"/>
                </a:lnTo>
                <a:lnTo>
                  <a:pt x="1534" y="1776"/>
                </a:lnTo>
                <a:lnTo>
                  <a:pt x="1523" y="1792"/>
                </a:lnTo>
                <a:lnTo>
                  <a:pt x="1506" y="1802"/>
                </a:lnTo>
                <a:lnTo>
                  <a:pt x="1492" y="1809"/>
                </a:lnTo>
                <a:lnTo>
                  <a:pt x="1479" y="1812"/>
                </a:lnTo>
                <a:lnTo>
                  <a:pt x="1472" y="1806"/>
                </a:lnTo>
                <a:lnTo>
                  <a:pt x="1466" y="1809"/>
                </a:lnTo>
                <a:lnTo>
                  <a:pt x="1462" y="1816"/>
                </a:lnTo>
                <a:lnTo>
                  <a:pt x="1462" y="1820"/>
                </a:lnTo>
                <a:lnTo>
                  <a:pt x="1463" y="1825"/>
                </a:lnTo>
                <a:lnTo>
                  <a:pt x="1465" y="1832"/>
                </a:lnTo>
                <a:lnTo>
                  <a:pt x="1466" y="1838"/>
                </a:lnTo>
                <a:lnTo>
                  <a:pt x="1467" y="1845"/>
                </a:lnTo>
                <a:lnTo>
                  <a:pt x="1467" y="1852"/>
                </a:lnTo>
                <a:lnTo>
                  <a:pt x="1467" y="1857"/>
                </a:lnTo>
                <a:lnTo>
                  <a:pt x="1463" y="1861"/>
                </a:lnTo>
                <a:lnTo>
                  <a:pt x="1458" y="1870"/>
                </a:lnTo>
                <a:lnTo>
                  <a:pt x="1455" y="1878"/>
                </a:lnTo>
                <a:lnTo>
                  <a:pt x="1451" y="1883"/>
                </a:lnTo>
                <a:lnTo>
                  <a:pt x="1448" y="1889"/>
                </a:lnTo>
                <a:lnTo>
                  <a:pt x="1446" y="1893"/>
                </a:lnTo>
                <a:lnTo>
                  <a:pt x="1444" y="1899"/>
                </a:lnTo>
                <a:lnTo>
                  <a:pt x="1444" y="1907"/>
                </a:lnTo>
                <a:lnTo>
                  <a:pt x="1467" y="1893"/>
                </a:lnTo>
                <a:lnTo>
                  <a:pt x="1481" y="1885"/>
                </a:lnTo>
                <a:lnTo>
                  <a:pt x="1495" y="1877"/>
                </a:lnTo>
                <a:lnTo>
                  <a:pt x="1507" y="1868"/>
                </a:lnTo>
                <a:lnTo>
                  <a:pt x="1522" y="1861"/>
                </a:lnTo>
                <a:lnTo>
                  <a:pt x="1539" y="1860"/>
                </a:lnTo>
                <a:lnTo>
                  <a:pt x="1543" y="1847"/>
                </a:lnTo>
                <a:lnTo>
                  <a:pt x="1545" y="1831"/>
                </a:lnTo>
                <a:lnTo>
                  <a:pt x="1550" y="1813"/>
                </a:lnTo>
                <a:lnTo>
                  <a:pt x="1563" y="1803"/>
                </a:lnTo>
                <a:lnTo>
                  <a:pt x="1575" y="1812"/>
                </a:lnTo>
                <a:lnTo>
                  <a:pt x="1589" y="1806"/>
                </a:lnTo>
                <a:lnTo>
                  <a:pt x="1603" y="1801"/>
                </a:lnTo>
                <a:lnTo>
                  <a:pt x="1619" y="1813"/>
                </a:lnTo>
                <a:lnTo>
                  <a:pt x="1623" y="1828"/>
                </a:lnTo>
                <a:lnTo>
                  <a:pt x="1606" y="1845"/>
                </a:lnTo>
                <a:lnTo>
                  <a:pt x="1592" y="1853"/>
                </a:lnTo>
                <a:lnTo>
                  <a:pt x="1590" y="1877"/>
                </a:lnTo>
                <a:lnTo>
                  <a:pt x="1605" y="1870"/>
                </a:lnTo>
                <a:lnTo>
                  <a:pt x="1619" y="1865"/>
                </a:lnTo>
                <a:lnTo>
                  <a:pt x="1633" y="1878"/>
                </a:lnTo>
                <a:lnTo>
                  <a:pt x="1631" y="1893"/>
                </a:lnTo>
                <a:lnTo>
                  <a:pt x="1638" y="1907"/>
                </a:lnTo>
                <a:lnTo>
                  <a:pt x="1643" y="1899"/>
                </a:lnTo>
                <a:lnTo>
                  <a:pt x="1656" y="1889"/>
                </a:lnTo>
                <a:lnTo>
                  <a:pt x="1677" y="1885"/>
                </a:lnTo>
                <a:lnTo>
                  <a:pt x="1693" y="1871"/>
                </a:lnTo>
                <a:lnTo>
                  <a:pt x="1707" y="1861"/>
                </a:lnTo>
                <a:lnTo>
                  <a:pt x="1711" y="1843"/>
                </a:lnTo>
                <a:lnTo>
                  <a:pt x="1711" y="1817"/>
                </a:lnTo>
                <a:lnTo>
                  <a:pt x="1715" y="1803"/>
                </a:lnTo>
                <a:lnTo>
                  <a:pt x="1723" y="1788"/>
                </a:lnTo>
                <a:lnTo>
                  <a:pt x="1726" y="1771"/>
                </a:lnTo>
                <a:lnTo>
                  <a:pt x="1725" y="1756"/>
                </a:lnTo>
                <a:lnTo>
                  <a:pt x="1725" y="1740"/>
                </a:lnTo>
                <a:lnTo>
                  <a:pt x="1724" y="1715"/>
                </a:lnTo>
                <a:lnTo>
                  <a:pt x="1719" y="1698"/>
                </a:lnTo>
                <a:lnTo>
                  <a:pt x="1721" y="1694"/>
                </a:lnTo>
                <a:lnTo>
                  <a:pt x="1723" y="1687"/>
                </a:lnTo>
                <a:lnTo>
                  <a:pt x="1738" y="1679"/>
                </a:lnTo>
                <a:lnTo>
                  <a:pt x="1756" y="1689"/>
                </a:lnTo>
                <a:lnTo>
                  <a:pt x="1772" y="1707"/>
                </a:lnTo>
                <a:lnTo>
                  <a:pt x="1786" y="1726"/>
                </a:lnTo>
                <a:lnTo>
                  <a:pt x="1801" y="1726"/>
                </a:lnTo>
                <a:lnTo>
                  <a:pt x="1818" y="1725"/>
                </a:lnTo>
                <a:lnTo>
                  <a:pt x="1838" y="1726"/>
                </a:lnTo>
                <a:lnTo>
                  <a:pt x="1852" y="1709"/>
                </a:lnTo>
                <a:lnTo>
                  <a:pt x="1846" y="1687"/>
                </a:lnTo>
                <a:lnTo>
                  <a:pt x="1867" y="1682"/>
                </a:lnTo>
                <a:lnTo>
                  <a:pt x="1889" y="1669"/>
                </a:lnTo>
                <a:lnTo>
                  <a:pt x="1903" y="1655"/>
                </a:lnTo>
                <a:lnTo>
                  <a:pt x="1900" y="1629"/>
                </a:lnTo>
                <a:lnTo>
                  <a:pt x="1903" y="1617"/>
                </a:lnTo>
                <a:lnTo>
                  <a:pt x="1882" y="1586"/>
                </a:lnTo>
                <a:lnTo>
                  <a:pt x="1886" y="1573"/>
                </a:lnTo>
                <a:lnTo>
                  <a:pt x="1878" y="1563"/>
                </a:lnTo>
                <a:lnTo>
                  <a:pt x="1869" y="1546"/>
                </a:lnTo>
                <a:lnTo>
                  <a:pt x="1863" y="1531"/>
                </a:lnTo>
                <a:lnTo>
                  <a:pt x="1853" y="1517"/>
                </a:lnTo>
                <a:lnTo>
                  <a:pt x="1829" y="1513"/>
                </a:lnTo>
                <a:lnTo>
                  <a:pt x="1799" y="1512"/>
                </a:lnTo>
                <a:lnTo>
                  <a:pt x="1816" y="1499"/>
                </a:lnTo>
                <a:lnTo>
                  <a:pt x="1831" y="1494"/>
                </a:lnTo>
                <a:lnTo>
                  <a:pt x="1845" y="1490"/>
                </a:lnTo>
                <a:lnTo>
                  <a:pt x="1858" y="1484"/>
                </a:lnTo>
                <a:lnTo>
                  <a:pt x="1877" y="1469"/>
                </a:lnTo>
                <a:lnTo>
                  <a:pt x="1892" y="1456"/>
                </a:lnTo>
                <a:lnTo>
                  <a:pt x="1913" y="1455"/>
                </a:lnTo>
                <a:lnTo>
                  <a:pt x="1915" y="1438"/>
                </a:lnTo>
                <a:lnTo>
                  <a:pt x="1918" y="1421"/>
                </a:lnTo>
                <a:lnTo>
                  <a:pt x="1923" y="1405"/>
                </a:lnTo>
                <a:lnTo>
                  <a:pt x="1938" y="1404"/>
                </a:lnTo>
                <a:lnTo>
                  <a:pt x="1952" y="1392"/>
                </a:lnTo>
                <a:lnTo>
                  <a:pt x="1970" y="1393"/>
                </a:lnTo>
                <a:lnTo>
                  <a:pt x="1992" y="1396"/>
                </a:lnTo>
                <a:lnTo>
                  <a:pt x="2010" y="1392"/>
                </a:lnTo>
                <a:lnTo>
                  <a:pt x="2024" y="1390"/>
                </a:lnTo>
                <a:lnTo>
                  <a:pt x="2035" y="1378"/>
                </a:lnTo>
                <a:lnTo>
                  <a:pt x="2043" y="1364"/>
                </a:lnTo>
                <a:lnTo>
                  <a:pt x="2032" y="1346"/>
                </a:lnTo>
                <a:lnTo>
                  <a:pt x="2010" y="1350"/>
                </a:lnTo>
                <a:lnTo>
                  <a:pt x="1987" y="1346"/>
                </a:lnTo>
                <a:lnTo>
                  <a:pt x="1969" y="1349"/>
                </a:lnTo>
                <a:lnTo>
                  <a:pt x="1940" y="1361"/>
                </a:lnTo>
                <a:lnTo>
                  <a:pt x="1915" y="1360"/>
                </a:lnTo>
                <a:lnTo>
                  <a:pt x="1898" y="1362"/>
                </a:lnTo>
                <a:lnTo>
                  <a:pt x="1878" y="1350"/>
                </a:lnTo>
                <a:lnTo>
                  <a:pt x="1872" y="1327"/>
                </a:lnTo>
                <a:lnTo>
                  <a:pt x="1867" y="1311"/>
                </a:lnTo>
                <a:lnTo>
                  <a:pt x="1885" y="1300"/>
                </a:lnTo>
                <a:lnTo>
                  <a:pt x="1900" y="1288"/>
                </a:lnTo>
                <a:lnTo>
                  <a:pt x="1896" y="1273"/>
                </a:lnTo>
                <a:lnTo>
                  <a:pt x="1890" y="1260"/>
                </a:lnTo>
                <a:lnTo>
                  <a:pt x="1881" y="1245"/>
                </a:lnTo>
                <a:lnTo>
                  <a:pt x="1894" y="1240"/>
                </a:lnTo>
                <a:lnTo>
                  <a:pt x="1913" y="1234"/>
                </a:lnTo>
                <a:lnTo>
                  <a:pt x="1927" y="1224"/>
                </a:lnTo>
                <a:lnTo>
                  <a:pt x="1937" y="1215"/>
                </a:lnTo>
                <a:lnTo>
                  <a:pt x="1963" y="1211"/>
                </a:lnTo>
                <a:lnTo>
                  <a:pt x="1983" y="1209"/>
                </a:lnTo>
                <a:close/>
              </a:path>
            </a:pathLst>
          </a:custGeom>
          <a:solidFill>
            <a:srgbClr val="FFFF00"/>
          </a:solidFill>
          <a:ln w="0">
            <a:solidFill>
              <a:schemeClr val="tx1"/>
            </a:solidFill>
            <a:round/>
            <a:headEnd/>
            <a:tailEnd/>
          </a:ln>
        </p:spPr>
        <p:txBody>
          <a:bodyPr/>
          <a:lstStyle/>
          <a:p>
            <a:endParaRPr lang="en-US" sz="900">
              <a:solidFill>
                <a:schemeClr val="bg1"/>
              </a:solidFill>
              <a:latin typeface="Calibri" pitchFamily="34" charset="0"/>
            </a:endParaRPr>
          </a:p>
        </p:txBody>
      </p:sp>
      <p:sp>
        <p:nvSpPr>
          <p:cNvPr id="2139" name="Freeform 92"/>
          <p:cNvSpPr>
            <a:spLocks/>
          </p:cNvSpPr>
          <p:nvPr/>
        </p:nvSpPr>
        <p:spPr bwMode="auto">
          <a:xfrm>
            <a:off x="3299227" y="2095048"/>
            <a:ext cx="1272779" cy="1004181"/>
          </a:xfrm>
          <a:custGeom>
            <a:avLst/>
            <a:gdLst>
              <a:gd name="T0" fmla="*/ 2147483647 w 2985"/>
              <a:gd name="T1" fmla="*/ 2147483647 h 2257"/>
              <a:gd name="T2" fmla="*/ 2147483647 w 2985"/>
              <a:gd name="T3" fmla="*/ 2147483647 h 2257"/>
              <a:gd name="T4" fmla="*/ 2147483647 w 2985"/>
              <a:gd name="T5" fmla="*/ 2147483647 h 2257"/>
              <a:gd name="T6" fmla="*/ 2147483647 w 2985"/>
              <a:gd name="T7" fmla="*/ 2147483647 h 2257"/>
              <a:gd name="T8" fmla="*/ 2147483647 w 2985"/>
              <a:gd name="T9" fmla="*/ 2147483647 h 2257"/>
              <a:gd name="T10" fmla="*/ 2147483647 w 2985"/>
              <a:gd name="T11" fmla="*/ 2147483647 h 2257"/>
              <a:gd name="T12" fmla="*/ 2147483647 w 2985"/>
              <a:gd name="T13" fmla="*/ 2147483647 h 2257"/>
              <a:gd name="T14" fmla="*/ 2147483647 w 2985"/>
              <a:gd name="T15" fmla="*/ 2147483647 h 2257"/>
              <a:gd name="T16" fmla="*/ 2147483647 w 2985"/>
              <a:gd name="T17" fmla="*/ 2147483647 h 2257"/>
              <a:gd name="T18" fmla="*/ 2147483647 w 2985"/>
              <a:gd name="T19" fmla="*/ 2147483647 h 2257"/>
              <a:gd name="T20" fmla="*/ 2147483647 w 2985"/>
              <a:gd name="T21" fmla="*/ 2147483647 h 2257"/>
              <a:gd name="T22" fmla="*/ 2147483647 w 2985"/>
              <a:gd name="T23" fmla="*/ 2147483647 h 2257"/>
              <a:gd name="T24" fmla="*/ 2147483647 w 2985"/>
              <a:gd name="T25" fmla="*/ 2147483647 h 2257"/>
              <a:gd name="T26" fmla="*/ 2147483647 w 2985"/>
              <a:gd name="T27" fmla="*/ 2147483647 h 2257"/>
              <a:gd name="T28" fmla="*/ 2147483647 w 2985"/>
              <a:gd name="T29" fmla="*/ 2147483647 h 2257"/>
              <a:gd name="T30" fmla="*/ 2147483647 w 2985"/>
              <a:gd name="T31" fmla="*/ 2147483647 h 2257"/>
              <a:gd name="T32" fmla="*/ 2147483647 w 2985"/>
              <a:gd name="T33" fmla="*/ 2147483647 h 2257"/>
              <a:gd name="T34" fmla="*/ 2147483647 w 2985"/>
              <a:gd name="T35" fmla="*/ 2147483647 h 2257"/>
              <a:gd name="T36" fmla="*/ 2147483647 w 2985"/>
              <a:gd name="T37" fmla="*/ 2147483647 h 2257"/>
              <a:gd name="T38" fmla="*/ 2147483647 w 2985"/>
              <a:gd name="T39" fmla="*/ 2147483647 h 2257"/>
              <a:gd name="T40" fmla="*/ 2147483647 w 2985"/>
              <a:gd name="T41" fmla="*/ 2147483647 h 2257"/>
              <a:gd name="T42" fmla="*/ 2147483647 w 2985"/>
              <a:gd name="T43" fmla="*/ 2147483647 h 2257"/>
              <a:gd name="T44" fmla="*/ 2147483647 w 2985"/>
              <a:gd name="T45" fmla="*/ 2147483647 h 2257"/>
              <a:gd name="T46" fmla="*/ 2147483647 w 2985"/>
              <a:gd name="T47" fmla="*/ 2147483647 h 2257"/>
              <a:gd name="T48" fmla="*/ 2147483647 w 2985"/>
              <a:gd name="T49" fmla="*/ 2147483647 h 2257"/>
              <a:gd name="T50" fmla="*/ 2147483647 w 2985"/>
              <a:gd name="T51" fmla="*/ 2147483647 h 2257"/>
              <a:gd name="T52" fmla="*/ 2147483647 w 2985"/>
              <a:gd name="T53" fmla="*/ 2147483647 h 2257"/>
              <a:gd name="T54" fmla="*/ 2147483647 w 2985"/>
              <a:gd name="T55" fmla="*/ 2147483647 h 2257"/>
              <a:gd name="T56" fmla="*/ 2147483647 w 2985"/>
              <a:gd name="T57" fmla="*/ 2147483647 h 2257"/>
              <a:gd name="T58" fmla="*/ 2147483647 w 2985"/>
              <a:gd name="T59" fmla="*/ 2147483647 h 2257"/>
              <a:gd name="T60" fmla="*/ 2147483647 w 2985"/>
              <a:gd name="T61" fmla="*/ 2147483647 h 2257"/>
              <a:gd name="T62" fmla="*/ 2147483647 w 2985"/>
              <a:gd name="T63" fmla="*/ 2147483647 h 2257"/>
              <a:gd name="T64" fmla="*/ 2147483647 w 2985"/>
              <a:gd name="T65" fmla="*/ 2147483647 h 2257"/>
              <a:gd name="T66" fmla="*/ 2147483647 w 2985"/>
              <a:gd name="T67" fmla="*/ 2147483647 h 2257"/>
              <a:gd name="T68" fmla="*/ 2147483647 w 2985"/>
              <a:gd name="T69" fmla="*/ 2147483647 h 2257"/>
              <a:gd name="T70" fmla="*/ 2147483647 w 2985"/>
              <a:gd name="T71" fmla="*/ 2147483647 h 2257"/>
              <a:gd name="T72" fmla="*/ 2147483647 w 2985"/>
              <a:gd name="T73" fmla="*/ 2147483647 h 2257"/>
              <a:gd name="T74" fmla="*/ 2147483647 w 2985"/>
              <a:gd name="T75" fmla="*/ 2147483647 h 2257"/>
              <a:gd name="T76" fmla="*/ 2147483647 w 2985"/>
              <a:gd name="T77" fmla="*/ 2147483647 h 2257"/>
              <a:gd name="T78" fmla="*/ 2147483647 w 2985"/>
              <a:gd name="T79" fmla="*/ 2147483647 h 2257"/>
              <a:gd name="T80" fmla="*/ 2147483647 w 2985"/>
              <a:gd name="T81" fmla="*/ 2147483647 h 2257"/>
              <a:gd name="T82" fmla="*/ 2147483647 w 2985"/>
              <a:gd name="T83" fmla="*/ 2147483647 h 2257"/>
              <a:gd name="T84" fmla="*/ 2147483647 w 2985"/>
              <a:gd name="T85" fmla="*/ 2147483647 h 2257"/>
              <a:gd name="T86" fmla="*/ 2147483647 w 2985"/>
              <a:gd name="T87" fmla="*/ 2147483647 h 2257"/>
              <a:gd name="T88" fmla="*/ 2147483647 w 2985"/>
              <a:gd name="T89" fmla="*/ 2147483647 h 2257"/>
              <a:gd name="T90" fmla="*/ 2147483647 w 2985"/>
              <a:gd name="T91" fmla="*/ 2147483647 h 2257"/>
              <a:gd name="T92" fmla="*/ 2147483647 w 2985"/>
              <a:gd name="T93" fmla="*/ 2147483647 h 2257"/>
              <a:gd name="T94" fmla="*/ 2147483647 w 2985"/>
              <a:gd name="T95" fmla="*/ 2147483647 h 2257"/>
              <a:gd name="T96" fmla="*/ 2147483647 w 2985"/>
              <a:gd name="T97" fmla="*/ 2147483647 h 2257"/>
              <a:gd name="T98" fmla="*/ 2147483647 w 2985"/>
              <a:gd name="T99" fmla="*/ 2147483647 h 2257"/>
              <a:gd name="T100" fmla="*/ 2147483647 w 2985"/>
              <a:gd name="T101" fmla="*/ 2147483647 h 2257"/>
              <a:gd name="T102" fmla="*/ 2147483647 w 2985"/>
              <a:gd name="T103" fmla="*/ 2147483647 h 2257"/>
              <a:gd name="T104" fmla="*/ 2147483647 w 2985"/>
              <a:gd name="T105" fmla="*/ 2147483647 h 2257"/>
              <a:gd name="T106" fmla="*/ 2147483647 w 2985"/>
              <a:gd name="T107" fmla="*/ 2147483647 h 2257"/>
              <a:gd name="T108" fmla="*/ 2147483647 w 2985"/>
              <a:gd name="T109" fmla="*/ 2147483647 h 2257"/>
              <a:gd name="T110" fmla="*/ 2147483647 w 2985"/>
              <a:gd name="T111" fmla="*/ 2147483647 h 2257"/>
              <a:gd name="T112" fmla="*/ 2147483647 w 2985"/>
              <a:gd name="T113" fmla="*/ 2147483647 h 2257"/>
              <a:gd name="T114" fmla="*/ 2147483647 w 2985"/>
              <a:gd name="T115" fmla="*/ 2147483647 h 2257"/>
              <a:gd name="T116" fmla="*/ 2147483647 w 2985"/>
              <a:gd name="T117" fmla="*/ 2147483647 h 2257"/>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2985"/>
              <a:gd name="T178" fmla="*/ 0 h 2257"/>
              <a:gd name="T179" fmla="*/ 2985 w 2985"/>
              <a:gd name="T180" fmla="*/ 2257 h 2257"/>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2985" h="2257">
                <a:moveTo>
                  <a:pt x="13" y="1889"/>
                </a:moveTo>
                <a:lnTo>
                  <a:pt x="40" y="1892"/>
                </a:lnTo>
                <a:lnTo>
                  <a:pt x="62" y="1884"/>
                </a:lnTo>
                <a:lnTo>
                  <a:pt x="79" y="1877"/>
                </a:lnTo>
                <a:lnTo>
                  <a:pt x="92" y="1867"/>
                </a:lnTo>
                <a:lnTo>
                  <a:pt x="105" y="1859"/>
                </a:lnTo>
                <a:lnTo>
                  <a:pt x="124" y="1850"/>
                </a:lnTo>
                <a:lnTo>
                  <a:pt x="128" y="1864"/>
                </a:lnTo>
                <a:lnTo>
                  <a:pt x="136" y="1892"/>
                </a:lnTo>
                <a:lnTo>
                  <a:pt x="147" y="1925"/>
                </a:lnTo>
                <a:lnTo>
                  <a:pt x="157" y="1954"/>
                </a:lnTo>
                <a:lnTo>
                  <a:pt x="162" y="1972"/>
                </a:lnTo>
                <a:lnTo>
                  <a:pt x="175" y="1986"/>
                </a:lnTo>
                <a:lnTo>
                  <a:pt x="198" y="2004"/>
                </a:lnTo>
                <a:lnTo>
                  <a:pt x="220" y="2018"/>
                </a:lnTo>
                <a:lnTo>
                  <a:pt x="235" y="2020"/>
                </a:lnTo>
                <a:lnTo>
                  <a:pt x="258" y="2020"/>
                </a:lnTo>
                <a:lnTo>
                  <a:pt x="282" y="2019"/>
                </a:lnTo>
                <a:lnTo>
                  <a:pt x="291" y="2036"/>
                </a:lnTo>
                <a:lnTo>
                  <a:pt x="305" y="2034"/>
                </a:lnTo>
                <a:lnTo>
                  <a:pt x="313" y="2047"/>
                </a:lnTo>
                <a:lnTo>
                  <a:pt x="326" y="2058"/>
                </a:lnTo>
                <a:lnTo>
                  <a:pt x="337" y="2065"/>
                </a:lnTo>
                <a:lnTo>
                  <a:pt x="354" y="2080"/>
                </a:lnTo>
                <a:lnTo>
                  <a:pt x="374" y="2098"/>
                </a:lnTo>
                <a:lnTo>
                  <a:pt x="386" y="2105"/>
                </a:lnTo>
                <a:lnTo>
                  <a:pt x="404" y="2113"/>
                </a:lnTo>
                <a:lnTo>
                  <a:pt x="423" y="2120"/>
                </a:lnTo>
                <a:lnTo>
                  <a:pt x="452" y="2127"/>
                </a:lnTo>
                <a:lnTo>
                  <a:pt x="475" y="2131"/>
                </a:lnTo>
                <a:lnTo>
                  <a:pt x="501" y="2132"/>
                </a:lnTo>
                <a:lnTo>
                  <a:pt x="511" y="2134"/>
                </a:lnTo>
                <a:lnTo>
                  <a:pt x="519" y="2134"/>
                </a:lnTo>
                <a:lnTo>
                  <a:pt x="534" y="2134"/>
                </a:lnTo>
                <a:lnTo>
                  <a:pt x="600" y="2134"/>
                </a:lnTo>
                <a:lnTo>
                  <a:pt x="644" y="2132"/>
                </a:lnTo>
                <a:lnTo>
                  <a:pt x="665" y="2143"/>
                </a:lnTo>
                <a:lnTo>
                  <a:pt x="681" y="2149"/>
                </a:lnTo>
                <a:lnTo>
                  <a:pt x="692" y="2159"/>
                </a:lnTo>
                <a:lnTo>
                  <a:pt x="706" y="2181"/>
                </a:lnTo>
                <a:lnTo>
                  <a:pt x="703" y="2204"/>
                </a:lnTo>
                <a:lnTo>
                  <a:pt x="691" y="2221"/>
                </a:lnTo>
                <a:lnTo>
                  <a:pt x="706" y="2235"/>
                </a:lnTo>
                <a:lnTo>
                  <a:pt x="718" y="2247"/>
                </a:lnTo>
                <a:lnTo>
                  <a:pt x="734" y="2255"/>
                </a:lnTo>
                <a:lnTo>
                  <a:pt x="751" y="2257"/>
                </a:lnTo>
                <a:lnTo>
                  <a:pt x="769" y="2254"/>
                </a:lnTo>
                <a:lnTo>
                  <a:pt x="791" y="2244"/>
                </a:lnTo>
                <a:lnTo>
                  <a:pt x="810" y="2241"/>
                </a:lnTo>
                <a:lnTo>
                  <a:pt x="816" y="2226"/>
                </a:lnTo>
                <a:lnTo>
                  <a:pt x="834" y="2217"/>
                </a:lnTo>
                <a:lnTo>
                  <a:pt x="852" y="2218"/>
                </a:lnTo>
                <a:lnTo>
                  <a:pt x="868" y="2212"/>
                </a:lnTo>
                <a:lnTo>
                  <a:pt x="881" y="2194"/>
                </a:lnTo>
                <a:lnTo>
                  <a:pt x="886" y="2177"/>
                </a:lnTo>
                <a:lnTo>
                  <a:pt x="880" y="2156"/>
                </a:lnTo>
                <a:lnTo>
                  <a:pt x="888" y="2139"/>
                </a:lnTo>
                <a:lnTo>
                  <a:pt x="903" y="2130"/>
                </a:lnTo>
                <a:lnTo>
                  <a:pt x="921" y="2120"/>
                </a:lnTo>
                <a:lnTo>
                  <a:pt x="925" y="2101"/>
                </a:lnTo>
                <a:lnTo>
                  <a:pt x="926" y="2083"/>
                </a:lnTo>
                <a:lnTo>
                  <a:pt x="934" y="2067"/>
                </a:lnTo>
                <a:lnTo>
                  <a:pt x="949" y="2059"/>
                </a:lnTo>
                <a:lnTo>
                  <a:pt x="971" y="2056"/>
                </a:lnTo>
                <a:lnTo>
                  <a:pt x="987" y="2049"/>
                </a:lnTo>
                <a:lnTo>
                  <a:pt x="1001" y="2030"/>
                </a:lnTo>
                <a:lnTo>
                  <a:pt x="1019" y="2019"/>
                </a:lnTo>
                <a:lnTo>
                  <a:pt x="1046" y="2030"/>
                </a:lnTo>
                <a:lnTo>
                  <a:pt x="1060" y="2027"/>
                </a:lnTo>
                <a:lnTo>
                  <a:pt x="1077" y="2022"/>
                </a:lnTo>
                <a:lnTo>
                  <a:pt x="1092" y="2016"/>
                </a:lnTo>
                <a:lnTo>
                  <a:pt x="1107" y="2004"/>
                </a:lnTo>
                <a:lnTo>
                  <a:pt x="1123" y="1996"/>
                </a:lnTo>
                <a:lnTo>
                  <a:pt x="1139" y="1993"/>
                </a:lnTo>
                <a:lnTo>
                  <a:pt x="1161" y="1996"/>
                </a:lnTo>
                <a:lnTo>
                  <a:pt x="1176" y="2008"/>
                </a:lnTo>
                <a:lnTo>
                  <a:pt x="1190" y="2030"/>
                </a:lnTo>
                <a:lnTo>
                  <a:pt x="1198" y="2047"/>
                </a:lnTo>
                <a:lnTo>
                  <a:pt x="1202" y="2062"/>
                </a:lnTo>
                <a:lnTo>
                  <a:pt x="1199" y="2084"/>
                </a:lnTo>
                <a:lnTo>
                  <a:pt x="1186" y="2076"/>
                </a:lnTo>
                <a:lnTo>
                  <a:pt x="1167" y="2073"/>
                </a:lnTo>
                <a:lnTo>
                  <a:pt x="1153" y="2070"/>
                </a:lnTo>
                <a:lnTo>
                  <a:pt x="1152" y="2092"/>
                </a:lnTo>
                <a:lnTo>
                  <a:pt x="1154" y="2106"/>
                </a:lnTo>
                <a:lnTo>
                  <a:pt x="1163" y="2127"/>
                </a:lnTo>
                <a:lnTo>
                  <a:pt x="1172" y="2142"/>
                </a:lnTo>
                <a:lnTo>
                  <a:pt x="1188" y="2150"/>
                </a:lnTo>
                <a:lnTo>
                  <a:pt x="1207" y="2141"/>
                </a:lnTo>
                <a:lnTo>
                  <a:pt x="1221" y="2134"/>
                </a:lnTo>
                <a:lnTo>
                  <a:pt x="1239" y="2135"/>
                </a:lnTo>
                <a:lnTo>
                  <a:pt x="1257" y="2135"/>
                </a:lnTo>
                <a:lnTo>
                  <a:pt x="1278" y="2131"/>
                </a:lnTo>
                <a:lnTo>
                  <a:pt x="1292" y="2131"/>
                </a:lnTo>
                <a:lnTo>
                  <a:pt x="1309" y="2138"/>
                </a:lnTo>
                <a:lnTo>
                  <a:pt x="1327" y="2135"/>
                </a:lnTo>
                <a:lnTo>
                  <a:pt x="1343" y="2132"/>
                </a:lnTo>
                <a:lnTo>
                  <a:pt x="1357" y="2125"/>
                </a:lnTo>
                <a:lnTo>
                  <a:pt x="1382" y="2118"/>
                </a:lnTo>
                <a:lnTo>
                  <a:pt x="1394" y="2096"/>
                </a:lnTo>
                <a:lnTo>
                  <a:pt x="1412" y="2080"/>
                </a:lnTo>
                <a:lnTo>
                  <a:pt x="1435" y="2078"/>
                </a:lnTo>
                <a:lnTo>
                  <a:pt x="1447" y="2063"/>
                </a:lnTo>
                <a:lnTo>
                  <a:pt x="1456" y="2054"/>
                </a:lnTo>
                <a:lnTo>
                  <a:pt x="1475" y="2044"/>
                </a:lnTo>
                <a:lnTo>
                  <a:pt x="1484" y="2062"/>
                </a:lnTo>
                <a:lnTo>
                  <a:pt x="1493" y="2081"/>
                </a:lnTo>
                <a:lnTo>
                  <a:pt x="1499" y="2098"/>
                </a:lnTo>
                <a:lnTo>
                  <a:pt x="1509" y="2106"/>
                </a:lnTo>
                <a:lnTo>
                  <a:pt x="1534" y="2116"/>
                </a:lnTo>
                <a:lnTo>
                  <a:pt x="1550" y="2117"/>
                </a:lnTo>
                <a:lnTo>
                  <a:pt x="1574" y="2120"/>
                </a:lnTo>
                <a:lnTo>
                  <a:pt x="1594" y="2120"/>
                </a:lnTo>
                <a:lnTo>
                  <a:pt x="1609" y="2121"/>
                </a:lnTo>
                <a:lnTo>
                  <a:pt x="1632" y="2121"/>
                </a:lnTo>
                <a:lnTo>
                  <a:pt x="1659" y="2114"/>
                </a:lnTo>
                <a:lnTo>
                  <a:pt x="1670" y="2106"/>
                </a:lnTo>
                <a:lnTo>
                  <a:pt x="1670" y="2091"/>
                </a:lnTo>
                <a:lnTo>
                  <a:pt x="1677" y="2076"/>
                </a:lnTo>
                <a:lnTo>
                  <a:pt x="1691" y="2072"/>
                </a:lnTo>
                <a:lnTo>
                  <a:pt x="1706" y="2063"/>
                </a:lnTo>
                <a:lnTo>
                  <a:pt x="1744" y="2056"/>
                </a:lnTo>
                <a:lnTo>
                  <a:pt x="1757" y="2049"/>
                </a:lnTo>
                <a:lnTo>
                  <a:pt x="1780" y="2026"/>
                </a:lnTo>
                <a:lnTo>
                  <a:pt x="1784" y="2019"/>
                </a:lnTo>
                <a:lnTo>
                  <a:pt x="1797" y="2013"/>
                </a:lnTo>
                <a:lnTo>
                  <a:pt x="1808" y="2022"/>
                </a:lnTo>
                <a:lnTo>
                  <a:pt x="1821" y="2027"/>
                </a:lnTo>
                <a:lnTo>
                  <a:pt x="1839" y="2041"/>
                </a:lnTo>
                <a:lnTo>
                  <a:pt x="1849" y="2056"/>
                </a:lnTo>
                <a:lnTo>
                  <a:pt x="1871" y="2070"/>
                </a:lnTo>
                <a:lnTo>
                  <a:pt x="1886" y="2089"/>
                </a:lnTo>
                <a:lnTo>
                  <a:pt x="1903" y="2088"/>
                </a:lnTo>
                <a:lnTo>
                  <a:pt x="1927" y="2085"/>
                </a:lnTo>
                <a:lnTo>
                  <a:pt x="1942" y="2083"/>
                </a:lnTo>
                <a:lnTo>
                  <a:pt x="1958" y="2085"/>
                </a:lnTo>
                <a:lnTo>
                  <a:pt x="1975" y="2095"/>
                </a:lnTo>
                <a:lnTo>
                  <a:pt x="1991" y="2114"/>
                </a:lnTo>
                <a:lnTo>
                  <a:pt x="2010" y="2105"/>
                </a:lnTo>
                <a:lnTo>
                  <a:pt x="2024" y="2094"/>
                </a:lnTo>
                <a:lnTo>
                  <a:pt x="2038" y="2094"/>
                </a:lnTo>
                <a:lnTo>
                  <a:pt x="2055" y="2092"/>
                </a:lnTo>
                <a:lnTo>
                  <a:pt x="2079" y="2083"/>
                </a:lnTo>
                <a:lnTo>
                  <a:pt x="2099" y="2076"/>
                </a:lnTo>
                <a:lnTo>
                  <a:pt x="2122" y="2077"/>
                </a:lnTo>
                <a:lnTo>
                  <a:pt x="2136" y="2081"/>
                </a:lnTo>
                <a:lnTo>
                  <a:pt x="2148" y="2094"/>
                </a:lnTo>
                <a:lnTo>
                  <a:pt x="2164" y="2117"/>
                </a:lnTo>
                <a:lnTo>
                  <a:pt x="2176" y="2134"/>
                </a:lnTo>
                <a:lnTo>
                  <a:pt x="2187" y="2143"/>
                </a:lnTo>
                <a:lnTo>
                  <a:pt x="2213" y="2156"/>
                </a:lnTo>
                <a:lnTo>
                  <a:pt x="2227" y="2164"/>
                </a:lnTo>
                <a:lnTo>
                  <a:pt x="2242" y="2182"/>
                </a:lnTo>
                <a:lnTo>
                  <a:pt x="2251" y="2185"/>
                </a:lnTo>
                <a:lnTo>
                  <a:pt x="2259" y="2177"/>
                </a:lnTo>
                <a:lnTo>
                  <a:pt x="2272" y="2163"/>
                </a:lnTo>
                <a:lnTo>
                  <a:pt x="2275" y="2148"/>
                </a:lnTo>
                <a:lnTo>
                  <a:pt x="2277" y="2139"/>
                </a:lnTo>
                <a:lnTo>
                  <a:pt x="2277" y="2123"/>
                </a:lnTo>
                <a:lnTo>
                  <a:pt x="2277" y="2114"/>
                </a:lnTo>
                <a:lnTo>
                  <a:pt x="2277" y="2096"/>
                </a:lnTo>
                <a:lnTo>
                  <a:pt x="2279" y="2088"/>
                </a:lnTo>
                <a:lnTo>
                  <a:pt x="2287" y="2063"/>
                </a:lnTo>
                <a:lnTo>
                  <a:pt x="2292" y="2047"/>
                </a:lnTo>
                <a:lnTo>
                  <a:pt x="2301" y="2029"/>
                </a:lnTo>
                <a:lnTo>
                  <a:pt x="2309" y="2013"/>
                </a:lnTo>
                <a:lnTo>
                  <a:pt x="2310" y="2007"/>
                </a:lnTo>
                <a:lnTo>
                  <a:pt x="2311" y="1998"/>
                </a:lnTo>
                <a:lnTo>
                  <a:pt x="2312" y="1989"/>
                </a:lnTo>
                <a:lnTo>
                  <a:pt x="2312" y="1964"/>
                </a:lnTo>
                <a:lnTo>
                  <a:pt x="2311" y="1950"/>
                </a:lnTo>
                <a:lnTo>
                  <a:pt x="2318" y="1931"/>
                </a:lnTo>
                <a:lnTo>
                  <a:pt x="2328" y="1917"/>
                </a:lnTo>
                <a:lnTo>
                  <a:pt x="2342" y="1896"/>
                </a:lnTo>
                <a:lnTo>
                  <a:pt x="2351" y="1900"/>
                </a:lnTo>
                <a:lnTo>
                  <a:pt x="2372" y="1902"/>
                </a:lnTo>
                <a:lnTo>
                  <a:pt x="2375" y="1893"/>
                </a:lnTo>
                <a:lnTo>
                  <a:pt x="2374" y="1881"/>
                </a:lnTo>
                <a:lnTo>
                  <a:pt x="2376" y="1873"/>
                </a:lnTo>
                <a:lnTo>
                  <a:pt x="2379" y="1856"/>
                </a:lnTo>
                <a:lnTo>
                  <a:pt x="2380" y="1848"/>
                </a:lnTo>
                <a:lnTo>
                  <a:pt x="2388" y="1828"/>
                </a:lnTo>
                <a:lnTo>
                  <a:pt x="2395" y="1821"/>
                </a:lnTo>
                <a:lnTo>
                  <a:pt x="2406" y="1812"/>
                </a:lnTo>
                <a:lnTo>
                  <a:pt x="2413" y="1799"/>
                </a:lnTo>
                <a:lnTo>
                  <a:pt x="2420" y="1784"/>
                </a:lnTo>
                <a:lnTo>
                  <a:pt x="2429" y="1752"/>
                </a:lnTo>
                <a:lnTo>
                  <a:pt x="2443" y="1751"/>
                </a:lnTo>
                <a:lnTo>
                  <a:pt x="2453" y="1740"/>
                </a:lnTo>
                <a:lnTo>
                  <a:pt x="2478" y="1726"/>
                </a:lnTo>
                <a:lnTo>
                  <a:pt x="2494" y="1725"/>
                </a:lnTo>
                <a:lnTo>
                  <a:pt x="2513" y="1730"/>
                </a:lnTo>
                <a:lnTo>
                  <a:pt x="2519" y="1744"/>
                </a:lnTo>
                <a:lnTo>
                  <a:pt x="2527" y="1739"/>
                </a:lnTo>
                <a:lnTo>
                  <a:pt x="2533" y="1733"/>
                </a:lnTo>
                <a:lnTo>
                  <a:pt x="2541" y="1729"/>
                </a:lnTo>
                <a:lnTo>
                  <a:pt x="2549" y="1723"/>
                </a:lnTo>
                <a:lnTo>
                  <a:pt x="2564" y="1714"/>
                </a:lnTo>
                <a:lnTo>
                  <a:pt x="2601" y="1703"/>
                </a:lnTo>
                <a:lnTo>
                  <a:pt x="2606" y="1679"/>
                </a:lnTo>
                <a:lnTo>
                  <a:pt x="2615" y="1667"/>
                </a:lnTo>
                <a:lnTo>
                  <a:pt x="2629" y="1653"/>
                </a:lnTo>
                <a:lnTo>
                  <a:pt x="2620" y="1631"/>
                </a:lnTo>
                <a:lnTo>
                  <a:pt x="2626" y="1625"/>
                </a:lnTo>
                <a:lnTo>
                  <a:pt x="2649" y="1613"/>
                </a:lnTo>
                <a:lnTo>
                  <a:pt x="2644" y="1595"/>
                </a:lnTo>
                <a:lnTo>
                  <a:pt x="2649" y="1585"/>
                </a:lnTo>
                <a:lnTo>
                  <a:pt x="2665" y="1577"/>
                </a:lnTo>
                <a:lnTo>
                  <a:pt x="2697" y="1555"/>
                </a:lnTo>
                <a:lnTo>
                  <a:pt x="2697" y="1520"/>
                </a:lnTo>
                <a:lnTo>
                  <a:pt x="2712" y="1501"/>
                </a:lnTo>
                <a:lnTo>
                  <a:pt x="2727" y="1499"/>
                </a:lnTo>
                <a:lnTo>
                  <a:pt x="2752" y="1483"/>
                </a:lnTo>
                <a:lnTo>
                  <a:pt x="2754" y="1470"/>
                </a:lnTo>
                <a:lnTo>
                  <a:pt x="2768" y="1444"/>
                </a:lnTo>
                <a:lnTo>
                  <a:pt x="2781" y="1423"/>
                </a:lnTo>
                <a:lnTo>
                  <a:pt x="2785" y="1411"/>
                </a:lnTo>
                <a:lnTo>
                  <a:pt x="2785" y="1401"/>
                </a:lnTo>
                <a:lnTo>
                  <a:pt x="2773" y="1396"/>
                </a:lnTo>
                <a:lnTo>
                  <a:pt x="2754" y="1388"/>
                </a:lnTo>
                <a:lnTo>
                  <a:pt x="2734" y="1383"/>
                </a:lnTo>
                <a:lnTo>
                  <a:pt x="2721" y="1381"/>
                </a:lnTo>
                <a:lnTo>
                  <a:pt x="2706" y="1374"/>
                </a:lnTo>
                <a:lnTo>
                  <a:pt x="2704" y="1361"/>
                </a:lnTo>
                <a:lnTo>
                  <a:pt x="2702" y="1350"/>
                </a:lnTo>
                <a:lnTo>
                  <a:pt x="2697" y="1339"/>
                </a:lnTo>
                <a:lnTo>
                  <a:pt x="2681" y="1339"/>
                </a:lnTo>
                <a:lnTo>
                  <a:pt x="2671" y="1332"/>
                </a:lnTo>
                <a:lnTo>
                  <a:pt x="2656" y="1335"/>
                </a:lnTo>
                <a:lnTo>
                  <a:pt x="2647" y="1324"/>
                </a:lnTo>
                <a:lnTo>
                  <a:pt x="2635" y="1318"/>
                </a:lnTo>
                <a:lnTo>
                  <a:pt x="2615" y="1324"/>
                </a:lnTo>
                <a:lnTo>
                  <a:pt x="2602" y="1338"/>
                </a:lnTo>
                <a:lnTo>
                  <a:pt x="2596" y="1345"/>
                </a:lnTo>
                <a:lnTo>
                  <a:pt x="2581" y="1343"/>
                </a:lnTo>
                <a:lnTo>
                  <a:pt x="2577" y="1331"/>
                </a:lnTo>
                <a:lnTo>
                  <a:pt x="2578" y="1318"/>
                </a:lnTo>
                <a:lnTo>
                  <a:pt x="2569" y="1316"/>
                </a:lnTo>
                <a:lnTo>
                  <a:pt x="2560" y="1306"/>
                </a:lnTo>
                <a:lnTo>
                  <a:pt x="2563" y="1296"/>
                </a:lnTo>
                <a:lnTo>
                  <a:pt x="2573" y="1294"/>
                </a:lnTo>
                <a:lnTo>
                  <a:pt x="2588" y="1278"/>
                </a:lnTo>
                <a:lnTo>
                  <a:pt x="2589" y="1267"/>
                </a:lnTo>
                <a:lnTo>
                  <a:pt x="2589" y="1249"/>
                </a:lnTo>
                <a:lnTo>
                  <a:pt x="2588" y="1220"/>
                </a:lnTo>
                <a:lnTo>
                  <a:pt x="2582" y="1207"/>
                </a:lnTo>
                <a:lnTo>
                  <a:pt x="2596" y="1180"/>
                </a:lnTo>
                <a:lnTo>
                  <a:pt x="2609" y="1194"/>
                </a:lnTo>
                <a:lnTo>
                  <a:pt x="2641" y="1215"/>
                </a:lnTo>
                <a:lnTo>
                  <a:pt x="2665" y="1211"/>
                </a:lnTo>
                <a:lnTo>
                  <a:pt x="2693" y="1200"/>
                </a:lnTo>
                <a:lnTo>
                  <a:pt x="2708" y="1211"/>
                </a:lnTo>
                <a:lnTo>
                  <a:pt x="2725" y="1213"/>
                </a:lnTo>
                <a:lnTo>
                  <a:pt x="2743" y="1213"/>
                </a:lnTo>
                <a:lnTo>
                  <a:pt x="2767" y="1215"/>
                </a:lnTo>
                <a:lnTo>
                  <a:pt x="2801" y="1219"/>
                </a:lnTo>
                <a:lnTo>
                  <a:pt x="2817" y="1223"/>
                </a:lnTo>
                <a:lnTo>
                  <a:pt x="2838" y="1225"/>
                </a:lnTo>
                <a:lnTo>
                  <a:pt x="2867" y="1223"/>
                </a:lnTo>
                <a:lnTo>
                  <a:pt x="2877" y="1222"/>
                </a:lnTo>
                <a:lnTo>
                  <a:pt x="2909" y="1215"/>
                </a:lnTo>
                <a:lnTo>
                  <a:pt x="2920" y="1204"/>
                </a:lnTo>
                <a:lnTo>
                  <a:pt x="2933" y="1201"/>
                </a:lnTo>
                <a:lnTo>
                  <a:pt x="2939" y="1183"/>
                </a:lnTo>
                <a:lnTo>
                  <a:pt x="2947" y="1173"/>
                </a:lnTo>
                <a:lnTo>
                  <a:pt x="2958" y="1171"/>
                </a:lnTo>
                <a:lnTo>
                  <a:pt x="2978" y="1168"/>
                </a:lnTo>
                <a:lnTo>
                  <a:pt x="2985" y="1158"/>
                </a:lnTo>
                <a:lnTo>
                  <a:pt x="2975" y="1147"/>
                </a:lnTo>
                <a:lnTo>
                  <a:pt x="2960" y="1124"/>
                </a:lnTo>
                <a:lnTo>
                  <a:pt x="2947" y="1114"/>
                </a:lnTo>
                <a:lnTo>
                  <a:pt x="2928" y="1099"/>
                </a:lnTo>
                <a:lnTo>
                  <a:pt x="2947" y="1068"/>
                </a:lnTo>
                <a:lnTo>
                  <a:pt x="2965" y="1050"/>
                </a:lnTo>
                <a:lnTo>
                  <a:pt x="2964" y="1026"/>
                </a:lnTo>
                <a:lnTo>
                  <a:pt x="2967" y="999"/>
                </a:lnTo>
                <a:lnTo>
                  <a:pt x="2958" y="987"/>
                </a:lnTo>
                <a:lnTo>
                  <a:pt x="2938" y="983"/>
                </a:lnTo>
                <a:lnTo>
                  <a:pt x="2937" y="973"/>
                </a:lnTo>
                <a:lnTo>
                  <a:pt x="2947" y="956"/>
                </a:lnTo>
                <a:lnTo>
                  <a:pt x="2958" y="934"/>
                </a:lnTo>
                <a:lnTo>
                  <a:pt x="2972" y="911"/>
                </a:lnTo>
                <a:lnTo>
                  <a:pt x="2958" y="914"/>
                </a:lnTo>
                <a:lnTo>
                  <a:pt x="2948" y="898"/>
                </a:lnTo>
                <a:lnTo>
                  <a:pt x="2938" y="882"/>
                </a:lnTo>
                <a:lnTo>
                  <a:pt x="2923" y="878"/>
                </a:lnTo>
                <a:lnTo>
                  <a:pt x="2891" y="869"/>
                </a:lnTo>
                <a:lnTo>
                  <a:pt x="2875" y="876"/>
                </a:lnTo>
                <a:lnTo>
                  <a:pt x="2859" y="875"/>
                </a:lnTo>
                <a:lnTo>
                  <a:pt x="2846" y="879"/>
                </a:lnTo>
                <a:lnTo>
                  <a:pt x="2835" y="903"/>
                </a:lnTo>
                <a:lnTo>
                  <a:pt x="2810" y="897"/>
                </a:lnTo>
                <a:lnTo>
                  <a:pt x="2805" y="887"/>
                </a:lnTo>
                <a:lnTo>
                  <a:pt x="2794" y="869"/>
                </a:lnTo>
                <a:lnTo>
                  <a:pt x="2787" y="853"/>
                </a:lnTo>
                <a:lnTo>
                  <a:pt x="2764" y="833"/>
                </a:lnTo>
                <a:lnTo>
                  <a:pt x="2750" y="822"/>
                </a:lnTo>
                <a:lnTo>
                  <a:pt x="2735" y="817"/>
                </a:lnTo>
                <a:lnTo>
                  <a:pt x="2726" y="816"/>
                </a:lnTo>
                <a:lnTo>
                  <a:pt x="2706" y="806"/>
                </a:lnTo>
                <a:lnTo>
                  <a:pt x="2684" y="789"/>
                </a:lnTo>
                <a:lnTo>
                  <a:pt x="2670" y="774"/>
                </a:lnTo>
                <a:lnTo>
                  <a:pt x="2658" y="751"/>
                </a:lnTo>
                <a:lnTo>
                  <a:pt x="2628" y="733"/>
                </a:lnTo>
                <a:lnTo>
                  <a:pt x="2602" y="724"/>
                </a:lnTo>
                <a:lnTo>
                  <a:pt x="2584" y="712"/>
                </a:lnTo>
                <a:lnTo>
                  <a:pt x="2578" y="698"/>
                </a:lnTo>
                <a:lnTo>
                  <a:pt x="2556" y="679"/>
                </a:lnTo>
                <a:lnTo>
                  <a:pt x="2540" y="684"/>
                </a:lnTo>
                <a:lnTo>
                  <a:pt x="2519" y="708"/>
                </a:lnTo>
                <a:lnTo>
                  <a:pt x="2494" y="702"/>
                </a:lnTo>
                <a:lnTo>
                  <a:pt x="2475" y="706"/>
                </a:lnTo>
                <a:lnTo>
                  <a:pt x="2454" y="720"/>
                </a:lnTo>
                <a:lnTo>
                  <a:pt x="2452" y="738"/>
                </a:lnTo>
                <a:lnTo>
                  <a:pt x="2444" y="759"/>
                </a:lnTo>
                <a:lnTo>
                  <a:pt x="2432" y="778"/>
                </a:lnTo>
                <a:lnTo>
                  <a:pt x="2417" y="781"/>
                </a:lnTo>
                <a:lnTo>
                  <a:pt x="2393" y="784"/>
                </a:lnTo>
                <a:lnTo>
                  <a:pt x="2363" y="777"/>
                </a:lnTo>
                <a:lnTo>
                  <a:pt x="2348" y="778"/>
                </a:lnTo>
                <a:lnTo>
                  <a:pt x="2328" y="781"/>
                </a:lnTo>
                <a:lnTo>
                  <a:pt x="2325" y="744"/>
                </a:lnTo>
                <a:lnTo>
                  <a:pt x="2338" y="720"/>
                </a:lnTo>
                <a:lnTo>
                  <a:pt x="2338" y="695"/>
                </a:lnTo>
                <a:lnTo>
                  <a:pt x="2319" y="690"/>
                </a:lnTo>
                <a:lnTo>
                  <a:pt x="2289" y="706"/>
                </a:lnTo>
                <a:lnTo>
                  <a:pt x="2292" y="727"/>
                </a:lnTo>
                <a:lnTo>
                  <a:pt x="2274" y="726"/>
                </a:lnTo>
                <a:lnTo>
                  <a:pt x="2252" y="713"/>
                </a:lnTo>
                <a:lnTo>
                  <a:pt x="2219" y="720"/>
                </a:lnTo>
                <a:lnTo>
                  <a:pt x="2215" y="728"/>
                </a:lnTo>
                <a:lnTo>
                  <a:pt x="2208" y="734"/>
                </a:lnTo>
                <a:lnTo>
                  <a:pt x="2183" y="745"/>
                </a:lnTo>
                <a:lnTo>
                  <a:pt x="2172" y="752"/>
                </a:lnTo>
                <a:lnTo>
                  <a:pt x="2158" y="755"/>
                </a:lnTo>
                <a:lnTo>
                  <a:pt x="2144" y="734"/>
                </a:lnTo>
                <a:lnTo>
                  <a:pt x="2154" y="720"/>
                </a:lnTo>
                <a:lnTo>
                  <a:pt x="2164" y="708"/>
                </a:lnTo>
                <a:lnTo>
                  <a:pt x="2175" y="686"/>
                </a:lnTo>
                <a:lnTo>
                  <a:pt x="2172" y="669"/>
                </a:lnTo>
                <a:lnTo>
                  <a:pt x="2171" y="655"/>
                </a:lnTo>
                <a:lnTo>
                  <a:pt x="2163" y="641"/>
                </a:lnTo>
                <a:lnTo>
                  <a:pt x="2154" y="621"/>
                </a:lnTo>
                <a:lnTo>
                  <a:pt x="2154" y="601"/>
                </a:lnTo>
                <a:lnTo>
                  <a:pt x="2145" y="590"/>
                </a:lnTo>
                <a:lnTo>
                  <a:pt x="2129" y="597"/>
                </a:lnTo>
                <a:lnTo>
                  <a:pt x="2113" y="604"/>
                </a:lnTo>
                <a:lnTo>
                  <a:pt x="2081" y="622"/>
                </a:lnTo>
                <a:lnTo>
                  <a:pt x="2069" y="625"/>
                </a:lnTo>
                <a:lnTo>
                  <a:pt x="2051" y="629"/>
                </a:lnTo>
                <a:lnTo>
                  <a:pt x="2034" y="632"/>
                </a:lnTo>
                <a:lnTo>
                  <a:pt x="2012" y="643"/>
                </a:lnTo>
                <a:lnTo>
                  <a:pt x="2002" y="655"/>
                </a:lnTo>
                <a:lnTo>
                  <a:pt x="1998" y="680"/>
                </a:lnTo>
                <a:lnTo>
                  <a:pt x="1987" y="694"/>
                </a:lnTo>
                <a:lnTo>
                  <a:pt x="1965" y="691"/>
                </a:lnTo>
                <a:lnTo>
                  <a:pt x="1946" y="684"/>
                </a:lnTo>
                <a:lnTo>
                  <a:pt x="1923" y="683"/>
                </a:lnTo>
                <a:lnTo>
                  <a:pt x="1903" y="688"/>
                </a:lnTo>
                <a:lnTo>
                  <a:pt x="1875" y="697"/>
                </a:lnTo>
                <a:lnTo>
                  <a:pt x="1857" y="697"/>
                </a:lnTo>
                <a:lnTo>
                  <a:pt x="1852" y="687"/>
                </a:lnTo>
                <a:lnTo>
                  <a:pt x="1855" y="673"/>
                </a:lnTo>
                <a:lnTo>
                  <a:pt x="1866" y="648"/>
                </a:lnTo>
                <a:lnTo>
                  <a:pt x="1860" y="622"/>
                </a:lnTo>
                <a:lnTo>
                  <a:pt x="1843" y="618"/>
                </a:lnTo>
                <a:lnTo>
                  <a:pt x="1830" y="608"/>
                </a:lnTo>
                <a:lnTo>
                  <a:pt x="1822" y="625"/>
                </a:lnTo>
                <a:lnTo>
                  <a:pt x="1809" y="658"/>
                </a:lnTo>
                <a:lnTo>
                  <a:pt x="1800" y="683"/>
                </a:lnTo>
                <a:lnTo>
                  <a:pt x="1788" y="694"/>
                </a:lnTo>
                <a:lnTo>
                  <a:pt x="1774" y="691"/>
                </a:lnTo>
                <a:lnTo>
                  <a:pt x="1756" y="686"/>
                </a:lnTo>
                <a:lnTo>
                  <a:pt x="1743" y="680"/>
                </a:lnTo>
                <a:lnTo>
                  <a:pt x="1729" y="670"/>
                </a:lnTo>
                <a:lnTo>
                  <a:pt x="1714" y="655"/>
                </a:lnTo>
                <a:lnTo>
                  <a:pt x="1692" y="665"/>
                </a:lnTo>
                <a:lnTo>
                  <a:pt x="1678" y="657"/>
                </a:lnTo>
                <a:lnTo>
                  <a:pt x="1687" y="641"/>
                </a:lnTo>
                <a:lnTo>
                  <a:pt x="1684" y="622"/>
                </a:lnTo>
                <a:lnTo>
                  <a:pt x="1669" y="623"/>
                </a:lnTo>
                <a:lnTo>
                  <a:pt x="1647" y="632"/>
                </a:lnTo>
                <a:lnTo>
                  <a:pt x="1646" y="614"/>
                </a:lnTo>
                <a:lnTo>
                  <a:pt x="1656" y="599"/>
                </a:lnTo>
                <a:lnTo>
                  <a:pt x="1666" y="588"/>
                </a:lnTo>
                <a:lnTo>
                  <a:pt x="1680" y="583"/>
                </a:lnTo>
                <a:lnTo>
                  <a:pt x="1695" y="576"/>
                </a:lnTo>
                <a:lnTo>
                  <a:pt x="1701" y="563"/>
                </a:lnTo>
                <a:lnTo>
                  <a:pt x="1689" y="545"/>
                </a:lnTo>
                <a:lnTo>
                  <a:pt x="1682" y="527"/>
                </a:lnTo>
                <a:lnTo>
                  <a:pt x="1664" y="531"/>
                </a:lnTo>
                <a:lnTo>
                  <a:pt x="1650" y="552"/>
                </a:lnTo>
                <a:lnTo>
                  <a:pt x="1628" y="565"/>
                </a:lnTo>
                <a:lnTo>
                  <a:pt x="1622" y="581"/>
                </a:lnTo>
                <a:lnTo>
                  <a:pt x="1612" y="571"/>
                </a:lnTo>
                <a:lnTo>
                  <a:pt x="1599" y="559"/>
                </a:lnTo>
                <a:lnTo>
                  <a:pt x="1586" y="565"/>
                </a:lnTo>
                <a:lnTo>
                  <a:pt x="1571" y="585"/>
                </a:lnTo>
                <a:lnTo>
                  <a:pt x="1564" y="597"/>
                </a:lnTo>
                <a:lnTo>
                  <a:pt x="1563" y="614"/>
                </a:lnTo>
                <a:lnTo>
                  <a:pt x="1563" y="629"/>
                </a:lnTo>
                <a:lnTo>
                  <a:pt x="1568" y="646"/>
                </a:lnTo>
                <a:lnTo>
                  <a:pt x="1574" y="665"/>
                </a:lnTo>
                <a:lnTo>
                  <a:pt x="1580" y="699"/>
                </a:lnTo>
                <a:lnTo>
                  <a:pt x="1585" y="726"/>
                </a:lnTo>
                <a:lnTo>
                  <a:pt x="1594" y="763"/>
                </a:lnTo>
                <a:lnTo>
                  <a:pt x="1601" y="778"/>
                </a:lnTo>
                <a:lnTo>
                  <a:pt x="1626" y="813"/>
                </a:lnTo>
                <a:lnTo>
                  <a:pt x="1627" y="828"/>
                </a:lnTo>
                <a:lnTo>
                  <a:pt x="1622" y="846"/>
                </a:lnTo>
                <a:lnTo>
                  <a:pt x="1619" y="861"/>
                </a:lnTo>
                <a:lnTo>
                  <a:pt x="1631" y="887"/>
                </a:lnTo>
                <a:lnTo>
                  <a:pt x="1652" y="879"/>
                </a:lnTo>
                <a:lnTo>
                  <a:pt x="1668" y="893"/>
                </a:lnTo>
                <a:lnTo>
                  <a:pt x="1682" y="912"/>
                </a:lnTo>
                <a:lnTo>
                  <a:pt x="1684" y="933"/>
                </a:lnTo>
                <a:lnTo>
                  <a:pt x="1693" y="944"/>
                </a:lnTo>
                <a:lnTo>
                  <a:pt x="1683" y="972"/>
                </a:lnTo>
                <a:lnTo>
                  <a:pt x="1684" y="992"/>
                </a:lnTo>
                <a:lnTo>
                  <a:pt x="1674" y="1002"/>
                </a:lnTo>
                <a:lnTo>
                  <a:pt x="1665" y="1016"/>
                </a:lnTo>
                <a:lnTo>
                  <a:pt x="1654" y="1035"/>
                </a:lnTo>
                <a:lnTo>
                  <a:pt x="1629" y="1048"/>
                </a:lnTo>
                <a:lnTo>
                  <a:pt x="1618" y="1038"/>
                </a:lnTo>
                <a:lnTo>
                  <a:pt x="1590" y="1028"/>
                </a:lnTo>
                <a:lnTo>
                  <a:pt x="1576" y="1023"/>
                </a:lnTo>
                <a:lnTo>
                  <a:pt x="1555" y="1003"/>
                </a:lnTo>
                <a:lnTo>
                  <a:pt x="1544" y="990"/>
                </a:lnTo>
                <a:lnTo>
                  <a:pt x="1526" y="985"/>
                </a:lnTo>
                <a:lnTo>
                  <a:pt x="1516" y="1002"/>
                </a:lnTo>
                <a:lnTo>
                  <a:pt x="1499" y="1010"/>
                </a:lnTo>
                <a:lnTo>
                  <a:pt x="1481" y="997"/>
                </a:lnTo>
                <a:lnTo>
                  <a:pt x="1479" y="974"/>
                </a:lnTo>
                <a:lnTo>
                  <a:pt x="1470" y="962"/>
                </a:lnTo>
                <a:lnTo>
                  <a:pt x="1458" y="951"/>
                </a:lnTo>
                <a:lnTo>
                  <a:pt x="1453" y="941"/>
                </a:lnTo>
                <a:lnTo>
                  <a:pt x="1449" y="932"/>
                </a:lnTo>
                <a:lnTo>
                  <a:pt x="1449" y="916"/>
                </a:lnTo>
                <a:lnTo>
                  <a:pt x="1446" y="887"/>
                </a:lnTo>
                <a:lnTo>
                  <a:pt x="1448" y="871"/>
                </a:lnTo>
                <a:lnTo>
                  <a:pt x="1451" y="845"/>
                </a:lnTo>
                <a:lnTo>
                  <a:pt x="1443" y="832"/>
                </a:lnTo>
                <a:lnTo>
                  <a:pt x="1435" y="816"/>
                </a:lnTo>
                <a:lnTo>
                  <a:pt x="1434" y="799"/>
                </a:lnTo>
                <a:lnTo>
                  <a:pt x="1440" y="789"/>
                </a:lnTo>
                <a:lnTo>
                  <a:pt x="1447" y="781"/>
                </a:lnTo>
                <a:lnTo>
                  <a:pt x="1456" y="769"/>
                </a:lnTo>
                <a:lnTo>
                  <a:pt x="1466" y="751"/>
                </a:lnTo>
                <a:lnTo>
                  <a:pt x="1490" y="722"/>
                </a:lnTo>
                <a:lnTo>
                  <a:pt x="1499" y="708"/>
                </a:lnTo>
                <a:lnTo>
                  <a:pt x="1511" y="693"/>
                </a:lnTo>
                <a:lnTo>
                  <a:pt x="1512" y="669"/>
                </a:lnTo>
                <a:lnTo>
                  <a:pt x="1504" y="657"/>
                </a:lnTo>
                <a:lnTo>
                  <a:pt x="1498" y="640"/>
                </a:lnTo>
                <a:lnTo>
                  <a:pt x="1493" y="625"/>
                </a:lnTo>
                <a:lnTo>
                  <a:pt x="1486" y="611"/>
                </a:lnTo>
                <a:lnTo>
                  <a:pt x="1490" y="571"/>
                </a:lnTo>
                <a:lnTo>
                  <a:pt x="1504" y="567"/>
                </a:lnTo>
                <a:lnTo>
                  <a:pt x="1514" y="552"/>
                </a:lnTo>
                <a:lnTo>
                  <a:pt x="1525" y="539"/>
                </a:lnTo>
                <a:lnTo>
                  <a:pt x="1535" y="521"/>
                </a:lnTo>
                <a:lnTo>
                  <a:pt x="1564" y="514"/>
                </a:lnTo>
                <a:lnTo>
                  <a:pt x="1590" y="505"/>
                </a:lnTo>
                <a:lnTo>
                  <a:pt x="1610" y="491"/>
                </a:lnTo>
                <a:lnTo>
                  <a:pt x="1620" y="488"/>
                </a:lnTo>
                <a:lnTo>
                  <a:pt x="1641" y="498"/>
                </a:lnTo>
                <a:lnTo>
                  <a:pt x="1652" y="478"/>
                </a:lnTo>
                <a:lnTo>
                  <a:pt x="1645" y="462"/>
                </a:lnTo>
                <a:lnTo>
                  <a:pt x="1643" y="445"/>
                </a:lnTo>
                <a:lnTo>
                  <a:pt x="1650" y="431"/>
                </a:lnTo>
                <a:lnTo>
                  <a:pt x="1672" y="413"/>
                </a:lnTo>
                <a:lnTo>
                  <a:pt x="1673" y="397"/>
                </a:lnTo>
                <a:lnTo>
                  <a:pt x="1678" y="383"/>
                </a:lnTo>
                <a:lnTo>
                  <a:pt x="1691" y="371"/>
                </a:lnTo>
                <a:lnTo>
                  <a:pt x="1705" y="348"/>
                </a:lnTo>
                <a:lnTo>
                  <a:pt x="1710" y="333"/>
                </a:lnTo>
                <a:lnTo>
                  <a:pt x="1714" y="308"/>
                </a:lnTo>
                <a:lnTo>
                  <a:pt x="1716" y="289"/>
                </a:lnTo>
                <a:lnTo>
                  <a:pt x="1720" y="274"/>
                </a:lnTo>
                <a:lnTo>
                  <a:pt x="1725" y="252"/>
                </a:lnTo>
                <a:lnTo>
                  <a:pt x="1743" y="230"/>
                </a:lnTo>
                <a:lnTo>
                  <a:pt x="1760" y="219"/>
                </a:lnTo>
                <a:lnTo>
                  <a:pt x="1756" y="205"/>
                </a:lnTo>
                <a:lnTo>
                  <a:pt x="1752" y="187"/>
                </a:lnTo>
                <a:lnTo>
                  <a:pt x="1747" y="169"/>
                </a:lnTo>
                <a:lnTo>
                  <a:pt x="1737" y="147"/>
                </a:lnTo>
                <a:lnTo>
                  <a:pt x="1734" y="143"/>
                </a:lnTo>
                <a:lnTo>
                  <a:pt x="1721" y="115"/>
                </a:lnTo>
                <a:lnTo>
                  <a:pt x="1725" y="89"/>
                </a:lnTo>
                <a:lnTo>
                  <a:pt x="1715" y="75"/>
                </a:lnTo>
                <a:lnTo>
                  <a:pt x="1693" y="68"/>
                </a:lnTo>
                <a:lnTo>
                  <a:pt x="1672" y="60"/>
                </a:lnTo>
                <a:lnTo>
                  <a:pt x="1650" y="50"/>
                </a:lnTo>
                <a:lnTo>
                  <a:pt x="1633" y="46"/>
                </a:lnTo>
                <a:lnTo>
                  <a:pt x="1615" y="42"/>
                </a:lnTo>
                <a:lnTo>
                  <a:pt x="1597" y="38"/>
                </a:lnTo>
                <a:lnTo>
                  <a:pt x="1585" y="29"/>
                </a:lnTo>
                <a:lnTo>
                  <a:pt x="1571" y="28"/>
                </a:lnTo>
                <a:lnTo>
                  <a:pt x="1550" y="24"/>
                </a:lnTo>
                <a:lnTo>
                  <a:pt x="1526" y="20"/>
                </a:lnTo>
                <a:lnTo>
                  <a:pt x="1512" y="7"/>
                </a:lnTo>
                <a:lnTo>
                  <a:pt x="1494" y="0"/>
                </a:lnTo>
                <a:lnTo>
                  <a:pt x="1472" y="6"/>
                </a:lnTo>
                <a:lnTo>
                  <a:pt x="1457" y="15"/>
                </a:lnTo>
                <a:lnTo>
                  <a:pt x="1442" y="14"/>
                </a:lnTo>
                <a:lnTo>
                  <a:pt x="1428" y="15"/>
                </a:lnTo>
                <a:lnTo>
                  <a:pt x="1426" y="29"/>
                </a:lnTo>
                <a:lnTo>
                  <a:pt x="1428" y="45"/>
                </a:lnTo>
                <a:lnTo>
                  <a:pt x="1417" y="58"/>
                </a:lnTo>
                <a:lnTo>
                  <a:pt x="1393" y="71"/>
                </a:lnTo>
                <a:lnTo>
                  <a:pt x="1375" y="76"/>
                </a:lnTo>
                <a:lnTo>
                  <a:pt x="1357" y="96"/>
                </a:lnTo>
                <a:lnTo>
                  <a:pt x="1342" y="100"/>
                </a:lnTo>
                <a:lnTo>
                  <a:pt x="1329" y="109"/>
                </a:lnTo>
                <a:lnTo>
                  <a:pt x="1311" y="118"/>
                </a:lnTo>
                <a:lnTo>
                  <a:pt x="1286" y="138"/>
                </a:lnTo>
                <a:lnTo>
                  <a:pt x="1229" y="176"/>
                </a:lnTo>
                <a:lnTo>
                  <a:pt x="1184" y="185"/>
                </a:lnTo>
                <a:lnTo>
                  <a:pt x="1142" y="205"/>
                </a:lnTo>
                <a:lnTo>
                  <a:pt x="1125" y="221"/>
                </a:lnTo>
                <a:lnTo>
                  <a:pt x="1073" y="256"/>
                </a:lnTo>
                <a:lnTo>
                  <a:pt x="1068" y="260"/>
                </a:lnTo>
                <a:lnTo>
                  <a:pt x="1051" y="274"/>
                </a:lnTo>
                <a:lnTo>
                  <a:pt x="1027" y="289"/>
                </a:lnTo>
                <a:lnTo>
                  <a:pt x="1022" y="296"/>
                </a:lnTo>
                <a:lnTo>
                  <a:pt x="1014" y="306"/>
                </a:lnTo>
                <a:lnTo>
                  <a:pt x="969" y="366"/>
                </a:lnTo>
                <a:lnTo>
                  <a:pt x="955" y="364"/>
                </a:lnTo>
                <a:lnTo>
                  <a:pt x="937" y="368"/>
                </a:lnTo>
                <a:lnTo>
                  <a:pt x="909" y="390"/>
                </a:lnTo>
                <a:lnTo>
                  <a:pt x="877" y="447"/>
                </a:lnTo>
                <a:lnTo>
                  <a:pt x="876" y="465"/>
                </a:lnTo>
                <a:lnTo>
                  <a:pt x="886" y="496"/>
                </a:lnTo>
                <a:lnTo>
                  <a:pt x="894" y="517"/>
                </a:lnTo>
                <a:lnTo>
                  <a:pt x="903" y="527"/>
                </a:lnTo>
                <a:lnTo>
                  <a:pt x="945" y="565"/>
                </a:lnTo>
                <a:lnTo>
                  <a:pt x="964" y="578"/>
                </a:lnTo>
                <a:lnTo>
                  <a:pt x="980" y="592"/>
                </a:lnTo>
                <a:lnTo>
                  <a:pt x="996" y="600"/>
                </a:lnTo>
                <a:lnTo>
                  <a:pt x="1027" y="601"/>
                </a:lnTo>
                <a:lnTo>
                  <a:pt x="1054" y="592"/>
                </a:lnTo>
                <a:lnTo>
                  <a:pt x="1077" y="589"/>
                </a:lnTo>
                <a:lnTo>
                  <a:pt x="1092" y="588"/>
                </a:lnTo>
                <a:lnTo>
                  <a:pt x="1107" y="585"/>
                </a:lnTo>
                <a:lnTo>
                  <a:pt x="1124" y="575"/>
                </a:lnTo>
                <a:lnTo>
                  <a:pt x="1134" y="559"/>
                </a:lnTo>
                <a:lnTo>
                  <a:pt x="1149" y="541"/>
                </a:lnTo>
                <a:lnTo>
                  <a:pt x="1169" y="547"/>
                </a:lnTo>
                <a:lnTo>
                  <a:pt x="1165" y="564"/>
                </a:lnTo>
                <a:lnTo>
                  <a:pt x="1161" y="596"/>
                </a:lnTo>
                <a:lnTo>
                  <a:pt x="1171" y="621"/>
                </a:lnTo>
                <a:lnTo>
                  <a:pt x="1175" y="639"/>
                </a:lnTo>
                <a:lnTo>
                  <a:pt x="1153" y="657"/>
                </a:lnTo>
                <a:lnTo>
                  <a:pt x="1125" y="664"/>
                </a:lnTo>
                <a:lnTo>
                  <a:pt x="1093" y="680"/>
                </a:lnTo>
                <a:lnTo>
                  <a:pt x="1079" y="681"/>
                </a:lnTo>
                <a:lnTo>
                  <a:pt x="1064" y="686"/>
                </a:lnTo>
                <a:lnTo>
                  <a:pt x="1036" y="691"/>
                </a:lnTo>
                <a:lnTo>
                  <a:pt x="1014" y="699"/>
                </a:lnTo>
                <a:lnTo>
                  <a:pt x="1004" y="711"/>
                </a:lnTo>
                <a:lnTo>
                  <a:pt x="1006" y="734"/>
                </a:lnTo>
                <a:lnTo>
                  <a:pt x="1010" y="748"/>
                </a:lnTo>
                <a:lnTo>
                  <a:pt x="1004" y="763"/>
                </a:lnTo>
                <a:lnTo>
                  <a:pt x="986" y="771"/>
                </a:lnTo>
                <a:lnTo>
                  <a:pt x="991" y="788"/>
                </a:lnTo>
                <a:lnTo>
                  <a:pt x="1004" y="799"/>
                </a:lnTo>
                <a:lnTo>
                  <a:pt x="1018" y="807"/>
                </a:lnTo>
                <a:lnTo>
                  <a:pt x="1032" y="821"/>
                </a:lnTo>
                <a:lnTo>
                  <a:pt x="1038" y="835"/>
                </a:lnTo>
                <a:lnTo>
                  <a:pt x="1050" y="847"/>
                </a:lnTo>
                <a:lnTo>
                  <a:pt x="1059" y="864"/>
                </a:lnTo>
                <a:lnTo>
                  <a:pt x="1057" y="886"/>
                </a:lnTo>
                <a:lnTo>
                  <a:pt x="1052" y="900"/>
                </a:lnTo>
                <a:lnTo>
                  <a:pt x="1038" y="918"/>
                </a:lnTo>
                <a:lnTo>
                  <a:pt x="1018" y="918"/>
                </a:lnTo>
                <a:lnTo>
                  <a:pt x="1010" y="900"/>
                </a:lnTo>
                <a:lnTo>
                  <a:pt x="997" y="901"/>
                </a:lnTo>
                <a:lnTo>
                  <a:pt x="985" y="927"/>
                </a:lnTo>
                <a:lnTo>
                  <a:pt x="981" y="952"/>
                </a:lnTo>
                <a:lnTo>
                  <a:pt x="980" y="972"/>
                </a:lnTo>
                <a:lnTo>
                  <a:pt x="990" y="998"/>
                </a:lnTo>
                <a:lnTo>
                  <a:pt x="1000" y="1014"/>
                </a:lnTo>
                <a:lnTo>
                  <a:pt x="1006" y="1041"/>
                </a:lnTo>
                <a:lnTo>
                  <a:pt x="992" y="1046"/>
                </a:lnTo>
                <a:lnTo>
                  <a:pt x="994" y="1066"/>
                </a:lnTo>
                <a:lnTo>
                  <a:pt x="966" y="1056"/>
                </a:lnTo>
                <a:lnTo>
                  <a:pt x="941" y="1042"/>
                </a:lnTo>
                <a:lnTo>
                  <a:pt x="930" y="1014"/>
                </a:lnTo>
                <a:lnTo>
                  <a:pt x="925" y="1001"/>
                </a:lnTo>
                <a:lnTo>
                  <a:pt x="904" y="1003"/>
                </a:lnTo>
                <a:lnTo>
                  <a:pt x="893" y="1028"/>
                </a:lnTo>
                <a:lnTo>
                  <a:pt x="875" y="1038"/>
                </a:lnTo>
                <a:lnTo>
                  <a:pt x="863" y="1027"/>
                </a:lnTo>
                <a:lnTo>
                  <a:pt x="852" y="1016"/>
                </a:lnTo>
                <a:lnTo>
                  <a:pt x="833" y="1019"/>
                </a:lnTo>
                <a:lnTo>
                  <a:pt x="817" y="1009"/>
                </a:lnTo>
                <a:lnTo>
                  <a:pt x="803" y="1001"/>
                </a:lnTo>
                <a:lnTo>
                  <a:pt x="777" y="1024"/>
                </a:lnTo>
                <a:lnTo>
                  <a:pt x="766" y="1008"/>
                </a:lnTo>
                <a:lnTo>
                  <a:pt x="757" y="1009"/>
                </a:lnTo>
                <a:lnTo>
                  <a:pt x="745" y="1016"/>
                </a:lnTo>
                <a:lnTo>
                  <a:pt x="736" y="1032"/>
                </a:lnTo>
                <a:lnTo>
                  <a:pt x="725" y="1056"/>
                </a:lnTo>
                <a:lnTo>
                  <a:pt x="718" y="1070"/>
                </a:lnTo>
                <a:lnTo>
                  <a:pt x="697" y="1086"/>
                </a:lnTo>
                <a:lnTo>
                  <a:pt x="683" y="1097"/>
                </a:lnTo>
                <a:lnTo>
                  <a:pt x="663" y="1131"/>
                </a:lnTo>
                <a:lnTo>
                  <a:pt x="635" y="1140"/>
                </a:lnTo>
                <a:lnTo>
                  <a:pt x="617" y="1139"/>
                </a:lnTo>
                <a:lnTo>
                  <a:pt x="603" y="1132"/>
                </a:lnTo>
                <a:lnTo>
                  <a:pt x="591" y="1142"/>
                </a:lnTo>
                <a:lnTo>
                  <a:pt x="581" y="1168"/>
                </a:lnTo>
                <a:lnTo>
                  <a:pt x="586" y="1183"/>
                </a:lnTo>
                <a:lnTo>
                  <a:pt x="561" y="1173"/>
                </a:lnTo>
                <a:lnTo>
                  <a:pt x="542" y="1161"/>
                </a:lnTo>
                <a:lnTo>
                  <a:pt x="530" y="1151"/>
                </a:lnTo>
                <a:lnTo>
                  <a:pt x="521" y="1139"/>
                </a:lnTo>
                <a:lnTo>
                  <a:pt x="508" y="1124"/>
                </a:lnTo>
                <a:lnTo>
                  <a:pt x="491" y="1118"/>
                </a:lnTo>
                <a:lnTo>
                  <a:pt x="519" y="1086"/>
                </a:lnTo>
                <a:lnTo>
                  <a:pt x="533" y="1085"/>
                </a:lnTo>
                <a:lnTo>
                  <a:pt x="557" y="1082"/>
                </a:lnTo>
                <a:lnTo>
                  <a:pt x="572" y="1084"/>
                </a:lnTo>
                <a:lnTo>
                  <a:pt x="583" y="1095"/>
                </a:lnTo>
                <a:lnTo>
                  <a:pt x="598" y="1095"/>
                </a:lnTo>
                <a:lnTo>
                  <a:pt x="613" y="1089"/>
                </a:lnTo>
                <a:lnTo>
                  <a:pt x="618" y="1070"/>
                </a:lnTo>
                <a:lnTo>
                  <a:pt x="628" y="1049"/>
                </a:lnTo>
                <a:lnTo>
                  <a:pt x="618" y="1024"/>
                </a:lnTo>
                <a:lnTo>
                  <a:pt x="621" y="1008"/>
                </a:lnTo>
                <a:lnTo>
                  <a:pt x="628" y="992"/>
                </a:lnTo>
                <a:lnTo>
                  <a:pt x="623" y="974"/>
                </a:lnTo>
                <a:lnTo>
                  <a:pt x="609" y="962"/>
                </a:lnTo>
                <a:lnTo>
                  <a:pt x="613" y="944"/>
                </a:lnTo>
                <a:lnTo>
                  <a:pt x="620" y="929"/>
                </a:lnTo>
                <a:lnTo>
                  <a:pt x="632" y="918"/>
                </a:lnTo>
                <a:lnTo>
                  <a:pt x="644" y="905"/>
                </a:lnTo>
                <a:lnTo>
                  <a:pt x="667" y="909"/>
                </a:lnTo>
                <a:lnTo>
                  <a:pt x="667" y="886"/>
                </a:lnTo>
                <a:lnTo>
                  <a:pt x="664" y="862"/>
                </a:lnTo>
                <a:lnTo>
                  <a:pt x="648" y="857"/>
                </a:lnTo>
                <a:lnTo>
                  <a:pt x="655" y="831"/>
                </a:lnTo>
                <a:lnTo>
                  <a:pt x="643" y="804"/>
                </a:lnTo>
                <a:lnTo>
                  <a:pt x="630" y="788"/>
                </a:lnTo>
                <a:lnTo>
                  <a:pt x="616" y="788"/>
                </a:lnTo>
                <a:lnTo>
                  <a:pt x="600" y="799"/>
                </a:lnTo>
                <a:lnTo>
                  <a:pt x="586" y="813"/>
                </a:lnTo>
                <a:lnTo>
                  <a:pt x="552" y="813"/>
                </a:lnTo>
                <a:lnTo>
                  <a:pt x="535" y="817"/>
                </a:lnTo>
                <a:lnTo>
                  <a:pt x="521" y="813"/>
                </a:lnTo>
                <a:lnTo>
                  <a:pt x="498" y="814"/>
                </a:lnTo>
                <a:lnTo>
                  <a:pt x="479" y="809"/>
                </a:lnTo>
                <a:lnTo>
                  <a:pt x="462" y="809"/>
                </a:lnTo>
                <a:lnTo>
                  <a:pt x="443" y="800"/>
                </a:lnTo>
                <a:lnTo>
                  <a:pt x="442" y="785"/>
                </a:lnTo>
                <a:lnTo>
                  <a:pt x="437" y="759"/>
                </a:lnTo>
                <a:lnTo>
                  <a:pt x="432" y="744"/>
                </a:lnTo>
                <a:lnTo>
                  <a:pt x="451" y="741"/>
                </a:lnTo>
                <a:lnTo>
                  <a:pt x="464" y="748"/>
                </a:lnTo>
                <a:lnTo>
                  <a:pt x="474" y="757"/>
                </a:lnTo>
                <a:lnTo>
                  <a:pt x="496" y="752"/>
                </a:lnTo>
                <a:lnTo>
                  <a:pt x="502" y="737"/>
                </a:lnTo>
                <a:lnTo>
                  <a:pt x="488" y="723"/>
                </a:lnTo>
                <a:lnTo>
                  <a:pt x="470" y="716"/>
                </a:lnTo>
                <a:lnTo>
                  <a:pt x="469" y="698"/>
                </a:lnTo>
                <a:lnTo>
                  <a:pt x="474" y="686"/>
                </a:lnTo>
                <a:lnTo>
                  <a:pt x="462" y="672"/>
                </a:lnTo>
                <a:lnTo>
                  <a:pt x="442" y="672"/>
                </a:lnTo>
                <a:lnTo>
                  <a:pt x="428" y="675"/>
                </a:lnTo>
                <a:lnTo>
                  <a:pt x="415" y="683"/>
                </a:lnTo>
                <a:lnTo>
                  <a:pt x="409" y="708"/>
                </a:lnTo>
                <a:lnTo>
                  <a:pt x="397" y="726"/>
                </a:lnTo>
                <a:lnTo>
                  <a:pt x="364" y="731"/>
                </a:lnTo>
                <a:lnTo>
                  <a:pt x="349" y="723"/>
                </a:lnTo>
                <a:lnTo>
                  <a:pt x="332" y="713"/>
                </a:lnTo>
                <a:lnTo>
                  <a:pt x="322" y="737"/>
                </a:lnTo>
                <a:lnTo>
                  <a:pt x="326" y="752"/>
                </a:lnTo>
                <a:lnTo>
                  <a:pt x="320" y="766"/>
                </a:lnTo>
                <a:lnTo>
                  <a:pt x="336" y="773"/>
                </a:lnTo>
                <a:lnTo>
                  <a:pt x="351" y="770"/>
                </a:lnTo>
                <a:lnTo>
                  <a:pt x="367" y="771"/>
                </a:lnTo>
                <a:lnTo>
                  <a:pt x="369" y="798"/>
                </a:lnTo>
                <a:lnTo>
                  <a:pt x="364" y="816"/>
                </a:lnTo>
                <a:lnTo>
                  <a:pt x="348" y="825"/>
                </a:lnTo>
                <a:lnTo>
                  <a:pt x="335" y="814"/>
                </a:lnTo>
                <a:lnTo>
                  <a:pt x="322" y="806"/>
                </a:lnTo>
                <a:lnTo>
                  <a:pt x="311" y="793"/>
                </a:lnTo>
                <a:lnTo>
                  <a:pt x="299" y="810"/>
                </a:lnTo>
                <a:lnTo>
                  <a:pt x="298" y="832"/>
                </a:lnTo>
                <a:lnTo>
                  <a:pt x="294" y="851"/>
                </a:lnTo>
                <a:lnTo>
                  <a:pt x="303" y="874"/>
                </a:lnTo>
                <a:lnTo>
                  <a:pt x="305" y="890"/>
                </a:lnTo>
                <a:lnTo>
                  <a:pt x="298" y="915"/>
                </a:lnTo>
                <a:lnTo>
                  <a:pt x="294" y="934"/>
                </a:lnTo>
                <a:lnTo>
                  <a:pt x="291" y="951"/>
                </a:lnTo>
                <a:lnTo>
                  <a:pt x="288" y="970"/>
                </a:lnTo>
                <a:lnTo>
                  <a:pt x="298" y="981"/>
                </a:lnTo>
                <a:lnTo>
                  <a:pt x="314" y="979"/>
                </a:lnTo>
                <a:lnTo>
                  <a:pt x="321" y="998"/>
                </a:lnTo>
                <a:lnTo>
                  <a:pt x="320" y="1014"/>
                </a:lnTo>
                <a:lnTo>
                  <a:pt x="326" y="1032"/>
                </a:lnTo>
                <a:lnTo>
                  <a:pt x="336" y="1053"/>
                </a:lnTo>
                <a:lnTo>
                  <a:pt x="345" y="1066"/>
                </a:lnTo>
                <a:lnTo>
                  <a:pt x="339" y="1102"/>
                </a:lnTo>
                <a:lnTo>
                  <a:pt x="331" y="1124"/>
                </a:lnTo>
                <a:lnTo>
                  <a:pt x="334" y="1144"/>
                </a:lnTo>
                <a:lnTo>
                  <a:pt x="337" y="1164"/>
                </a:lnTo>
                <a:lnTo>
                  <a:pt x="326" y="1204"/>
                </a:lnTo>
                <a:lnTo>
                  <a:pt x="321" y="1219"/>
                </a:lnTo>
                <a:lnTo>
                  <a:pt x="313" y="1234"/>
                </a:lnTo>
                <a:lnTo>
                  <a:pt x="288" y="1254"/>
                </a:lnTo>
                <a:lnTo>
                  <a:pt x="261" y="1270"/>
                </a:lnTo>
                <a:lnTo>
                  <a:pt x="240" y="1284"/>
                </a:lnTo>
                <a:lnTo>
                  <a:pt x="220" y="1299"/>
                </a:lnTo>
                <a:lnTo>
                  <a:pt x="206" y="1307"/>
                </a:lnTo>
                <a:lnTo>
                  <a:pt x="194" y="1318"/>
                </a:lnTo>
                <a:lnTo>
                  <a:pt x="192" y="1335"/>
                </a:lnTo>
                <a:lnTo>
                  <a:pt x="203" y="1346"/>
                </a:lnTo>
                <a:lnTo>
                  <a:pt x="231" y="1354"/>
                </a:lnTo>
                <a:lnTo>
                  <a:pt x="245" y="1367"/>
                </a:lnTo>
                <a:lnTo>
                  <a:pt x="240" y="1386"/>
                </a:lnTo>
                <a:lnTo>
                  <a:pt x="228" y="1401"/>
                </a:lnTo>
                <a:lnTo>
                  <a:pt x="211" y="1408"/>
                </a:lnTo>
                <a:lnTo>
                  <a:pt x="193" y="1417"/>
                </a:lnTo>
                <a:lnTo>
                  <a:pt x="177" y="1418"/>
                </a:lnTo>
                <a:lnTo>
                  <a:pt x="155" y="1429"/>
                </a:lnTo>
                <a:lnTo>
                  <a:pt x="138" y="1437"/>
                </a:lnTo>
                <a:lnTo>
                  <a:pt x="114" y="1447"/>
                </a:lnTo>
                <a:lnTo>
                  <a:pt x="122" y="1464"/>
                </a:lnTo>
                <a:lnTo>
                  <a:pt x="128" y="1483"/>
                </a:lnTo>
                <a:lnTo>
                  <a:pt x="134" y="1498"/>
                </a:lnTo>
                <a:lnTo>
                  <a:pt x="145" y="1511"/>
                </a:lnTo>
                <a:lnTo>
                  <a:pt x="146" y="1527"/>
                </a:lnTo>
                <a:lnTo>
                  <a:pt x="139" y="1542"/>
                </a:lnTo>
                <a:lnTo>
                  <a:pt x="137" y="1560"/>
                </a:lnTo>
                <a:lnTo>
                  <a:pt x="133" y="1574"/>
                </a:lnTo>
                <a:lnTo>
                  <a:pt x="128" y="1592"/>
                </a:lnTo>
                <a:lnTo>
                  <a:pt x="120" y="1604"/>
                </a:lnTo>
                <a:lnTo>
                  <a:pt x="105" y="1610"/>
                </a:lnTo>
                <a:lnTo>
                  <a:pt x="90" y="1607"/>
                </a:lnTo>
                <a:lnTo>
                  <a:pt x="72" y="1617"/>
                </a:lnTo>
                <a:lnTo>
                  <a:pt x="62" y="1631"/>
                </a:lnTo>
                <a:lnTo>
                  <a:pt x="49" y="1638"/>
                </a:lnTo>
                <a:lnTo>
                  <a:pt x="31" y="1642"/>
                </a:lnTo>
                <a:lnTo>
                  <a:pt x="17" y="1645"/>
                </a:lnTo>
                <a:lnTo>
                  <a:pt x="12" y="1663"/>
                </a:lnTo>
                <a:lnTo>
                  <a:pt x="21" y="1679"/>
                </a:lnTo>
                <a:lnTo>
                  <a:pt x="35" y="1685"/>
                </a:lnTo>
                <a:lnTo>
                  <a:pt x="49" y="1682"/>
                </a:lnTo>
                <a:lnTo>
                  <a:pt x="65" y="1680"/>
                </a:lnTo>
                <a:lnTo>
                  <a:pt x="77" y="1690"/>
                </a:lnTo>
                <a:lnTo>
                  <a:pt x="73" y="1704"/>
                </a:lnTo>
                <a:lnTo>
                  <a:pt x="63" y="1714"/>
                </a:lnTo>
                <a:lnTo>
                  <a:pt x="54" y="1727"/>
                </a:lnTo>
                <a:lnTo>
                  <a:pt x="40" y="1722"/>
                </a:lnTo>
                <a:lnTo>
                  <a:pt x="25" y="1721"/>
                </a:lnTo>
                <a:lnTo>
                  <a:pt x="12" y="1714"/>
                </a:lnTo>
                <a:lnTo>
                  <a:pt x="0" y="1722"/>
                </a:lnTo>
                <a:lnTo>
                  <a:pt x="8" y="1744"/>
                </a:lnTo>
                <a:lnTo>
                  <a:pt x="8" y="1763"/>
                </a:lnTo>
                <a:lnTo>
                  <a:pt x="4" y="1777"/>
                </a:lnTo>
                <a:lnTo>
                  <a:pt x="16" y="1784"/>
                </a:lnTo>
                <a:lnTo>
                  <a:pt x="19" y="1806"/>
                </a:lnTo>
                <a:lnTo>
                  <a:pt x="19" y="1827"/>
                </a:lnTo>
                <a:lnTo>
                  <a:pt x="16" y="1841"/>
                </a:lnTo>
                <a:lnTo>
                  <a:pt x="16" y="1856"/>
                </a:lnTo>
                <a:lnTo>
                  <a:pt x="11" y="1874"/>
                </a:lnTo>
                <a:lnTo>
                  <a:pt x="13" y="1889"/>
                </a:lnTo>
                <a:close/>
              </a:path>
            </a:pathLst>
          </a:custGeom>
          <a:solidFill>
            <a:srgbClr val="FFFF00"/>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40" name="Freeform 93"/>
          <p:cNvSpPr>
            <a:spLocks/>
          </p:cNvSpPr>
          <p:nvPr/>
        </p:nvSpPr>
        <p:spPr bwMode="auto">
          <a:xfrm>
            <a:off x="3062287" y="2917862"/>
            <a:ext cx="1233488" cy="1122870"/>
          </a:xfrm>
          <a:custGeom>
            <a:avLst/>
            <a:gdLst>
              <a:gd name="T0" fmla="*/ 2147483647 w 2894"/>
              <a:gd name="T1" fmla="*/ 2147483647 h 2526"/>
              <a:gd name="T2" fmla="*/ 0 w 2894"/>
              <a:gd name="T3" fmla="*/ 2147483647 h 2526"/>
              <a:gd name="T4" fmla="*/ 2147483647 w 2894"/>
              <a:gd name="T5" fmla="*/ 2147483647 h 2526"/>
              <a:gd name="T6" fmla="*/ 2147483647 w 2894"/>
              <a:gd name="T7" fmla="*/ 2147483647 h 2526"/>
              <a:gd name="T8" fmla="*/ 2147483647 w 2894"/>
              <a:gd name="T9" fmla="*/ 2147483647 h 2526"/>
              <a:gd name="T10" fmla="*/ 2147483647 w 2894"/>
              <a:gd name="T11" fmla="*/ 2147483647 h 2526"/>
              <a:gd name="T12" fmla="*/ 2147483647 w 2894"/>
              <a:gd name="T13" fmla="*/ 2147483647 h 2526"/>
              <a:gd name="T14" fmla="*/ 2147483647 w 2894"/>
              <a:gd name="T15" fmla="*/ 2147483647 h 2526"/>
              <a:gd name="T16" fmla="*/ 2147483647 w 2894"/>
              <a:gd name="T17" fmla="*/ 2147483647 h 2526"/>
              <a:gd name="T18" fmla="*/ 2147483647 w 2894"/>
              <a:gd name="T19" fmla="*/ 2147483647 h 2526"/>
              <a:gd name="T20" fmla="*/ 2147483647 w 2894"/>
              <a:gd name="T21" fmla="*/ 2147483647 h 2526"/>
              <a:gd name="T22" fmla="*/ 2147483647 w 2894"/>
              <a:gd name="T23" fmla="*/ 2147483647 h 2526"/>
              <a:gd name="T24" fmla="*/ 2147483647 w 2894"/>
              <a:gd name="T25" fmla="*/ 2147483647 h 2526"/>
              <a:gd name="T26" fmla="*/ 2147483647 w 2894"/>
              <a:gd name="T27" fmla="*/ 2147483647 h 2526"/>
              <a:gd name="T28" fmla="*/ 2147483647 w 2894"/>
              <a:gd name="T29" fmla="*/ 2147483647 h 2526"/>
              <a:gd name="T30" fmla="*/ 2147483647 w 2894"/>
              <a:gd name="T31" fmla="*/ 2147483647 h 2526"/>
              <a:gd name="T32" fmla="*/ 2147483647 w 2894"/>
              <a:gd name="T33" fmla="*/ 2147483647 h 2526"/>
              <a:gd name="T34" fmla="*/ 2147483647 w 2894"/>
              <a:gd name="T35" fmla="*/ 2147483647 h 2526"/>
              <a:gd name="T36" fmla="*/ 2147483647 w 2894"/>
              <a:gd name="T37" fmla="*/ 2147483647 h 2526"/>
              <a:gd name="T38" fmla="*/ 2147483647 w 2894"/>
              <a:gd name="T39" fmla="*/ 2147483647 h 2526"/>
              <a:gd name="T40" fmla="*/ 2147483647 w 2894"/>
              <a:gd name="T41" fmla="*/ 2147483647 h 2526"/>
              <a:gd name="T42" fmla="*/ 2147483647 w 2894"/>
              <a:gd name="T43" fmla="*/ 2147483647 h 2526"/>
              <a:gd name="T44" fmla="*/ 2147483647 w 2894"/>
              <a:gd name="T45" fmla="*/ 2147483647 h 2526"/>
              <a:gd name="T46" fmla="*/ 2147483647 w 2894"/>
              <a:gd name="T47" fmla="*/ 2147483647 h 2526"/>
              <a:gd name="T48" fmla="*/ 2147483647 w 2894"/>
              <a:gd name="T49" fmla="*/ 2147483647 h 2526"/>
              <a:gd name="T50" fmla="*/ 2147483647 w 2894"/>
              <a:gd name="T51" fmla="*/ 2147483647 h 2526"/>
              <a:gd name="T52" fmla="*/ 2147483647 w 2894"/>
              <a:gd name="T53" fmla="*/ 2147483647 h 2526"/>
              <a:gd name="T54" fmla="*/ 2147483647 w 2894"/>
              <a:gd name="T55" fmla="*/ 2147483647 h 2526"/>
              <a:gd name="T56" fmla="*/ 2147483647 w 2894"/>
              <a:gd name="T57" fmla="*/ 2147483647 h 2526"/>
              <a:gd name="T58" fmla="*/ 2147483647 w 2894"/>
              <a:gd name="T59" fmla="*/ 2147483647 h 2526"/>
              <a:gd name="T60" fmla="*/ 2147483647 w 2894"/>
              <a:gd name="T61" fmla="*/ 2147483647 h 2526"/>
              <a:gd name="T62" fmla="*/ 2147483647 w 2894"/>
              <a:gd name="T63" fmla="*/ 2147483647 h 2526"/>
              <a:gd name="T64" fmla="*/ 2147483647 w 2894"/>
              <a:gd name="T65" fmla="*/ 2147483647 h 2526"/>
              <a:gd name="T66" fmla="*/ 2147483647 w 2894"/>
              <a:gd name="T67" fmla="*/ 2147483647 h 2526"/>
              <a:gd name="T68" fmla="*/ 2147483647 w 2894"/>
              <a:gd name="T69" fmla="*/ 2147483647 h 2526"/>
              <a:gd name="T70" fmla="*/ 2147483647 w 2894"/>
              <a:gd name="T71" fmla="*/ 2147483647 h 2526"/>
              <a:gd name="T72" fmla="*/ 2147483647 w 2894"/>
              <a:gd name="T73" fmla="*/ 2147483647 h 2526"/>
              <a:gd name="T74" fmla="*/ 2147483647 w 2894"/>
              <a:gd name="T75" fmla="*/ 2147483647 h 2526"/>
              <a:gd name="T76" fmla="*/ 2147483647 w 2894"/>
              <a:gd name="T77" fmla="*/ 2147483647 h 2526"/>
              <a:gd name="T78" fmla="*/ 2147483647 w 2894"/>
              <a:gd name="T79" fmla="*/ 2147483647 h 2526"/>
              <a:gd name="T80" fmla="*/ 2147483647 w 2894"/>
              <a:gd name="T81" fmla="*/ 2147483647 h 2526"/>
              <a:gd name="T82" fmla="*/ 2147483647 w 2894"/>
              <a:gd name="T83" fmla="*/ 2147483647 h 2526"/>
              <a:gd name="T84" fmla="*/ 2147483647 w 2894"/>
              <a:gd name="T85" fmla="*/ 2147483647 h 2526"/>
              <a:gd name="T86" fmla="*/ 2147483647 w 2894"/>
              <a:gd name="T87" fmla="*/ 2147483647 h 2526"/>
              <a:gd name="T88" fmla="*/ 2147483647 w 2894"/>
              <a:gd name="T89" fmla="*/ 2147483647 h 2526"/>
              <a:gd name="T90" fmla="*/ 2147483647 w 2894"/>
              <a:gd name="T91" fmla="*/ 2147483647 h 2526"/>
              <a:gd name="T92" fmla="*/ 2147483647 w 2894"/>
              <a:gd name="T93" fmla="*/ 2147483647 h 2526"/>
              <a:gd name="T94" fmla="*/ 2147483647 w 2894"/>
              <a:gd name="T95" fmla="*/ 2147483647 h 2526"/>
              <a:gd name="T96" fmla="*/ 2147483647 w 2894"/>
              <a:gd name="T97" fmla="*/ 2147483647 h 2526"/>
              <a:gd name="T98" fmla="*/ 2147483647 w 2894"/>
              <a:gd name="T99" fmla="*/ 2147483647 h 2526"/>
              <a:gd name="T100" fmla="*/ 2147483647 w 2894"/>
              <a:gd name="T101" fmla="*/ 2147483647 h 2526"/>
              <a:gd name="T102" fmla="*/ 2147483647 w 2894"/>
              <a:gd name="T103" fmla="*/ 2147483647 h 2526"/>
              <a:gd name="T104" fmla="*/ 2147483647 w 2894"/>
              <a:gd name="T105" fmla="*/ 2147483647 h 2526"/>
              <a:gd name="T106" fmla="*/ 2147483647 w 2894"/>
              <a:gd name="T107" fmla="*/ 0 h 2526"/>
              <a:gd name="T108" fmla="*/ 2147483647 w 2894"/>
              <a:gd name="T109" fmla="*/ 2147483647 h 2526"/>
              <a:gd name="T110" fmla="*/ 2147483647 w 2894"/>
              <a:gd name="T111" fmla="*/ 2147483647 h 2526"/>
              <a:gd name="T112" fmla="*/ 2147483647 w 2894"/>
              <a:gd name="T113" fmla="*/ 2147483647 h 2526"/>
              <a:gd name="T114" fmla="*/ 2147483647 w 2894"/>
              <a:gd name="T115" fmla="*/ 2147483647 h 2526"/>
              <a:gd name="T116" fmla="*/ 2147483647 w 2894"/>
              <a:gd name="T117" fmla="*/ 2147483647 h 252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2894"/>
              <a:gd name="T178" fmla="*/ 0 h 2526"/>
              <a:gd name="T179" fmla="*/ 2894 w 2894"/>
              <a:gd name="T180" fmla="*/ 2526 h 252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2894" h="2526">
                <a:moveTo>
                  <a:pt x="223" y="737"/>
                </a:moveTo>
                <a:lnTo>
                  <a:pt x="203" y="747"/>
                </a:lnTo>
                <a:lnTo>
                  <a:pt x="190" y="745"/>
                </a:lnTo>
                <a:lnTo>
                  <a:pt x="176" y="745"/>
                </a:lnTo>
                <a:lnTo>
                  <a:pt x="158" y="738"/>
                </a:lnTo>
                <a:lnTo>
                  <a:pt x="144" y="731"/>
                </a:lnTo>
                <a:lnTo>
                  <a:pt x="134" y="720"/>
                </a:lnTo>
                <a:lnTo>
                  <a:pt x="137" y="704"/>
                </a:lnTo>
                <a:lnTo>
                  <a:pt x="124" y="690"/>
                </a:lnTo>
                <a:lnTo>
                  <a:pt x="107" y="691"/>
                </a:lnTo>
                <a:lnTo>
                  <a:pt x="92" y="698"/>
                </a:lnTo>
                <a:lnTo>
                  <a:pt x="80" y="707"/>
                </a:lnTo>
                <a:lnTo>
                  <a:pt x="66" y="715"/>
                </a:lnTo>
                <a:lnTo>
                  <a:pt x="52" y="723"/>
                </a:lnTo>
                <a:lnTo>
                  <a:pt x="29" y="737"/>
                </a:lnTo>
                <a:lnTo>
                  <a:pt x="28" y="742"/>
                </a:lnTo>
                <a:lnTo>
                  <a:pt x="25" y="747"/>
                </a:lnTo>
                <a:lnTo>
                  <a:pt x="24" y="755"/>
                </a:lnTo>
                <a:lnTo>
                  <a:pt x="23" y="762"/>
                </a:lnTo>
                <a:lnTo>
                  <a:pt x="20" y="771"/>
                </a:lnTo>
                <a:lnTo>
                  <a:pt x="18" y="776"/>
                </a:lnTo>
                <a:lnTo>
                  <a:pt x="13" y="780"/>
                </a:lnTo>
                <a:lnTo>
                  <a:pt x="9" y="784"/>
                </a:lnTo>
                <a:lnTo>
                  <a:pt x="6" y="789"/>
                </a:lnTo>
                <a:lnTo>
                  <a:pt x="4" y="795"/>
                </a:lnTo>
                <a:lnTo>
                  <a:pt x="1" y="799"/>
                </a:lnTo>
                <a:lnTo>
                  <a:pt x="0" y="806"/>
                </a:lnTo>
                <a:lnTo>
                  <a:pt x="0" y="813"/>
                </a:lnTo>
                <a:lnTo>
                  <a:pt x="1" y="817"/>
                </a:lnTo>
                <a:lnTo>
                  <a:pt x="1" y="823"/>
                </a:lnTo>
                <a:lnTo>
                  <a:pt x="4" y="828"/>
                </a:lnTo>
                <a:lnTo>
                  <a:pt x="8" y="836"/>
                </a:lnTo>
                <a:lnTo>
                  <a:pt x="10" y="843"/>
                </a:lnTo>
                <a:lnTo>
                  <a:pt x="11" y="850"/>
                </a:lnTo>
                <a:lnTo>
                  <a:pt x="13" y="854"/>
                </a:lnTo>
                <a:lnTo>
                  <a:pt x="14" y="860"/>
                </a:lnTo>
                <a:lnTo>
                  <a:pt x="15" y="864"/>
                </a:lnTo>
                <a:lnTo>
                  <a:pt x="18" y="882"/>
                </a:lnTo>
                <a:lnTo>
                  <a:pt x="18" y="889"/>
                </a:lnTo>
                <a:lnTo>
                  <a:pt x="15" y="900"/>
                </a:lnTo>
                <a:lnTo>
                  <a:pt x="17" y="908"/>
                </a:lnTo>
                <a:lnTo>
                  <a:pt x="14" y="914"/>
                </a:lnTo>
                <a:lnTo>
                  <a:pt x="15" y="918"/>
                </a:lnTo>
                <a:lnTo>
                  <a:pt x="15" y="926"/>
                </a:lnTo>
                <a:lnTo>
                  <a:pt x="20" y="933"/>
                </a:lnTo>
                <a:lnTo>
                  <a:pt x="34" y="929"/>
                </a:lnTo>
                <a:lnTo>
                  <a:pt x="40" y="922"/>
                </a:lnTo>
                <a:lnTo>
                  <a:pt x="45" y="919"/>
                </a:lnTo>
                <a:lnTo>
                  <a:pt x="52" y="922"/>
                </a:lnTo>
                <a:lnTo>
                  <a:pt x="57" y="926"/>
                </a:lnTo>
                <a:lnTo>
                  <a:pt x="57" y="933"/>
                </a:lnTo>
                <a:lnTo>
                  <a:pt x="55" y="940"/>
                </a:lnTo>
                <a:lnTo>
                  <a:pt x="51" y="946"/>
                </a:lnTo>
                <a:lnTo>
                  <a:pt x="48" y="950"/>
                </a:lnTo>
                <a:lnTo>
                  <a:pt x="45" y="957"/>
                </a:lnTo>
                <a:lnTo>
                  <a:pt x="41" y="962"/>
                </a:lnTo>
                <a:lnTo>
                  <a:pt x="37" y="966"/>
                </a:lnTo>
                <a:lnTo>
                  <a:pt x="34" y="970"/>
                </a:lnTo>
                <a:lnTo>
                  <a:pt x="33" y="977"/>
                </a:lnTo>
                <a:lnTo>
                  <a:pt x="32" y="988"/>
                </a:lnTo>
                <a:lnTo>
                  <a:pt x="47" y="997"/>
                </a:lnTo>
                <a:lnTo>
                  <a:pt x="56" y="997"/>
                </a:lnTo>
                <a:lnTo>
                  <a:pt x="63" y="998"/>
                </a:lnTo>
                <a:lnTo>
                  <a:pt x="71" y="998"/>
                </a:lnTo>
                <a:lnTo>
                  <a:pt x="78" y="998"/>
                </a:lnTo>
                <a:lnTo>
                  <a:pt x="80" y="1005"/>
                </a:lnTo>
                <a:lnTo>
                  <a:pt x="78" y="1010"/>
                </a:lnTo>
                <a:lnTo>
                  <a:pt x="74" y="1013"/>
                </a:lnTo>
                <a:lnTo>
                  <a:pt x="68" y="1019"/>
                </a:lnTo>
                <a:lnTo>
                  <a:pt x="55" y="1027"/>
                </a:lnTo>
                <a:lnTo>
                  <a:pt x="51" y="1030"/>
                </a:lnTo>
                <a:lnTo>
                  <a:pt x="47" y="1030"/>
                </a:lnTo>
                <a:lnTo>
                  <a:pt x="43" y="1031"/>
                </a:lnTo>
                <a:lnTo>
                  <a:pt x="38" y="1039"/>
                </a:lnTo>
                <a:lnTo>
                  <a:pt x="38" y="1045"/>
                </a:lnTo>
                <a:lnTo>
                  <a:pt x="42" y="1051"/>
                </a:lnTo>
                <a:lnTo>
                  <a:pt x="46" y="1051"/>
                </a:lnTo>
                <a:lnTo>
                  <a:pt x="51" y="1060"/>
                </a:lnTo>
                <a:lnTo>
                  <a:pt x="52" y="1066"/>
                </a:lnTo>
                <a:lnTo>
                  <a:pt x="54" y="1073"/>
                </a:lnTo>
                <a:lnTo>
                  <a:pt x="55" y="1082"/>
                </a:lnTo>
                <a:lnTo>
                  <a:pt x="56" y="1093"/>
                </a:lnTo>
                <a:lnTo>
                  <a:pt x="56" y="1099"/>
                </a:lnTo>
                <a:lnTo>
                  <a:pt x="56" y="1111"/>
                </a:lnTo>
                <a:lnTo>
                  <a:pt x="56" y="1118"/>
                </a:lnTo>
                <a:lnTo>
                  <a:pt x="55" y="1132"/>
                </a:lnTo>
                <a:lnTo>
                  <a:pt x="48" y="1143"/>
                </a:lnTo>
                <a:lnTo>
                  <a:pt x="48" y="1147"/>
                </a:lnTo>
                <a:lnTo>
                  <a:pt x="46" y="1153"/>
                </a:lnTo>
                <a:lnTo>
                  <a:pt x="42" y="1160"/>
                </a:lnTo>
                <a:lnTo>
                  <a:pt x="41" y="1171"/>
                </a:lnTo>
                <a:lnTo>
                  <a:pt x="42" y="1180"/>
                </a:lnTo>
                <a:lnTo>
                  <a:pt x="47" y="1187"/>
                </a:lnTo>
                <a:lnTo>
                  <a:pt x="51" y="1190"/>
                </a:lnTo>
                <a:lnTo>
                  <a:pt x="56" y="1190"/>
                </a:lnTo>
                <a:lnTo>
                  <a:pt x="61" y="1182"/>
                </a:lnTo>
                <a:lnTo>
                  <a:pt x="60" y="1176"/>
                </a:lnTo>
                <a:lnTo>
                  <a:pt x="59" y="1171"/>
                </a:lnTo>
                <a:lnTo>
                  <a:pt x="59" y="1165"/>
                </a:lnTo>
                <a:lnTo>
                  <a:pt x="61" y="1158"/>
                </a:lnTo>
                <a:lnTo>
                  <a:pt x="69" y="1156"/>
                </a:lnTo>
                <a:lnTo>
                  <a:pt x="77" y="1153"/>
                </a:lnTo>
                <a:lnTo>
                  <a:pt x="79" y="1149"/>
                </a:lnTo>
                <a:lnTo>
                  <a:pt x="87" y="1142"/>
                </a:lnTo>
                <a:lnTo>
                  <a:pt x="89" y="1135"/>
                </a:lnTo>
                <a:lnTo>
                  <a:pt x="94" y="1129"/>
                </a:lnTo>
                <a:lnTo>
                  <a:pt x="100" y="1124"/>
                </a:lnTo>
                <a:lnTo>
                  <a:pt x="101" y="1117"/>
                </a:lnTo>
                <a:lnTo>
                  <a:pt x="102" y="1113"/>
                </a:lnTo>
                <a:lnTo>
                  <a:pt x="107" y="1106"/>
                </a:lnTo>
                <a:lnTo>
                  <a:pt x="111" y="1111"/>
                </a:lnTo>
                <a:lnTo>
                  <a:pt x="114" y="1121"/>
                </a:lnTo>
                <a:lnTo>
                  <a:pt x="114" y="1128"/>
                </a:lnTo>
                <a:lnTo>
                  <a:pt x="112" y="1138"/>
                </a:lnTo>
                <a:lnTo>
                  <a:pt x="114" y="1151"/>
                </a:lnTo>
                <a:lnTo>
                  <a:pt x="112" y="1161"/>
                </a:lnTo>
                <a:lnTo>
                  <a:pt x="111" y="1169"/>
                </a:lnTo>
                <a:lnTo>
                  <a:pt x="107" y="1176"/>
                </a:lnTo>
                <a:lnTo>
                  <a:pt x="102" y="1183"/>
                </a:lnTo>
                <a:lnTo>
                  <a:pt x="98" y="1190"/>
                </a:lnTo>
                <a:lnTo>
                  <a:pt x="92" y="1193"/>
                </a:lnTo>
                <a:lnTo>
                  <a:pt x="87" y="1197"/>
                </a:lnTo>
                <a:lnTo>
                  <a:pt x="84" y="1201"/>
                </a:lnTo>
                <a:lnTo>
                  <a:pt x="89" y="1207"/>
                </a:lnTo>
                <a:lnTo>
                  <a:pt x="94" y="1208"/>
                </a:lnTo>
                <a:lnTo>
                  <a:pt x="98" y="1209"/>
                </a:lnTo>
                <a:lnTo>
                  <a:pt x="103" y="1209"/>
                </a:lnTo>
                <a:lnTo>
                  <a:pt x="108" y="1212"/>
                </a:lnTo>
                <a:lnTo>
                  <a:pt x="110" y="1218"/>
                </a:lnTo>
                <a:lnTo>
                  <a:pt x="110" y="1226"/>
                </a:lnTo>
                <a:lnTo>
                  <a:pt x="111" y="1233"/>
                </a:lnTo>
                <a:lnTo>
                  <a:pt x="108" y="1240"/>
                </a:lnTo>
                <a:lnTo>
                  <a:pt x="108" y="1245"/>
                </a:lnTo>
                <a:lnTo>
                  <a:pt x="102" y="1240"/>
                </a:lnTo>
                <a:lnTo>
                  <a:pt x="101" y="1237"/>
                </a:lnTo>
                <a:lnTo>
                  <a:pt x="96" y="1233"/>
                </a:lnTo>
                <a:lnTo>
                  <a:pt x="91" y="1230"/>
                </a:lnTo>
                <a:lnTo>
                  <a:pt x="82" y="1229"/>
                </a:lnTo>
                <a:lnTo>
                  <a:pt x="77" y="1230"/>
                </a:lnTo>
                <a:lnTo>
                  <a:pt x="73" y="1237"/>
                </a:lnTo>
                <a:lnTo>
                  <a:pt x="70" y="1241"/>
                </a:lnTo>
                <a:lnTo>
                  <a:pt x="65" y="1255"/>
                </a:lnTo>
                <a:lnTo>
                  <a:pt x="65" y="1262"/>
                </a:lnTo>
                <a:lnTo>
                  <a:pt x="66" y="1267"/>
                </a:lnTo>
                <a:lnTo>
                  <a:pt x="70" y="1277"/>
                </a:lnTo>
                <a:lnTo>
                  <a:pt x="73" y="1281"/>
                </a:lnTo>
                <a:lnTo>
                  <a:pt x="75" y="1288"/>
                </a:lnTo>
                <a:lnTo>
                  <a:pt x="79" y="1297"/>
                </a:lnTo>
                <a:lnTo>
                  <a:pt x="82" y="1302"/>
                </a:lnTo>
                <a:lnTo>
                  <a:pt x="83" y="1308"/>
                </a:lnTo>
                <a:lnTo>
                  <a:pt x="83" y="1313"/>
                </a:lnTo>
                <a:lnTo>
                  <a:pt x="83" y="1321"/>
                </a:lnTo>
                <a:lnTo>
                  <a:pt x="83" y="1328"/>
                </a:lnTo>
                <a:lnTo>
                  <a:pt x="83" y="1339"/>
                </a:lnTo>
                <a:lnTo>
                  <a:pt x="82" y="1349"/>
                </a:lnTo>
                <a:lnTo>
                  <a:pt x="80" y="1359"/>
                </a:lnTo>
                <a:lnTo>
                  <a:pt x="79" y="1370"/>
                </a:lnTo>
                <a:lnTo>
                  <a:pt x="78" y="1378"/>
                </a:lnTo>
                <a:lnTo>
                  <a:pt x="79" y="1385"/>
                </a:lnTo>
                <a:lnTo>
                  <a:pt x="84" y="1397"/>
                </a:lnTo>
                <a:lnTo>
                  <a:pt x="101" y="1414"/>
                </a:lnTo>
                <a:lnTo>
                  <a:pt x="106" y="1422"/>
                </a:lnTo>
                <a:lnTo>
                  <a:pt x="112" y="1433"/>
                </a:lnTo>
                <a:lnTo>
                  <a:pt x="115" y="1439"/>
                </a:lnTo>
                <a:lnTo>
                  <a:pt x="114" y="1443"/>
                </a:lnTo>
                <a:lnTo>
                  <a:pt x="107" y="1443"/>
                </a:lnTo>
                <a:lnTo>
                  <a:pt x="102" y="1440"/>
                </a:lnTo>
                <a:lnTo>
                  <a:pt x="97" y="1437"/>
                </a:lnTo>
                <a:lnTo>
                  <a:pt x="93" y="1433"/>
                </a:lnTo>
                <a:lnTo>
                  <a:pt x="88" y="1429"/>
                </a:lnTo>
                <a:lnTo>
                  <a:pt x="83" y="1429"/>
                </a:lnTo>
                <a:lnTo>
                  <a:pt x="80" y="1435"/>
                </a:lnTo>
                <a:lnTo>
                  <a:pt x="80" y="1440"/>
                </a:lnTo>
                <a:lnTo>
                  <a:pt x="82" y="1447"/>
                </a:lnTo>
                <a:lnTo>
                  <a:pt x="87" y="1453"/>
                </a:lnTo>
                <a:lnTo>
                  <a:pt x="91" y="1458"/>
                </a:lnTo>
                <a:lnTo>
                  <a:pt x="97" y="1464"/>
                </a:lnTo>
                <a:lnTo>
                  <a:pt x="100" y="1469"/>
                </a:lnTo>
                <a:lnTo>
                  <a:pt x="101" y="1478"/>
                </a:lnTo>
                <a:lnTo>
                  <a:pt x="101" y="1484"/>
                </a:lnTo>
                <a:lnTo>
                  <a:pt x="102" y="1491"/>
                </a:lnTo>
                <a:lnTo>
                  <a:pt x="102" y="1501"/>
                </a:lnTo>
                <a:lnTo>
                  <a:pt x="103" y="1507"/>
                </a:lnTo>
                <a:lnTo>
                  <a:pt x="103" y="1512"/>
                </a:lnTo>
                <a:lnTo>
                  <a:pt x="108" y="1526"/>
                </a:lnTo>
                <a:lnTo>
                  <a:pt x="112" y="1531"/>
                </a:lnTo>
                <a:lnTo>
                  <a:pt x="115" y="1536"/>
                </a:lnTo>
                <a:lnTo>
                  <a:pt x="119" y="1540"/>
                </a:lnTo>
                <a:lnTo>
                  <a:pt x="123" y="1542"/>
                </a:lnTo>
                <a:lnTo>
                  <a:pt x="125" y="1551"/>
                </a:lnTo>
                <a:lnTo>
                  <a:pt x="125" y="1558"/>
                </a:lnTo>
                <a:lnTo>
                  <a:pt x="126" y="1577"/>
                </a:lnTo>
                <a:lnTo>
                  <a:pt x="129" y="1588"/>
                </a:lnTo>
                <a:lnTo>
                  <a:pt x="130" y="1598"/>
                </a:lnTo>
                <a:lnTo>
                  <a:pt x="131" y="1602"/>
                </a:lnTo>
                <a:lnTo>
                  <a:pt x="135" y="1610"/>
                </a:lnTo>
                <a:lnTo>
                  <a:pt x="138" y="1617"/>
                </a:lnTo>
                <a:lnTo>
                  <a:pt x="142" y="1627"/>
                </a:lnTo>
                <a:lnTo>
                  <a:pt x="144" y="1631"/>
                </a:lnTo>
                <a:lnTo>
                  <a:pt x="146" y="1636"/>
                </a:lnTo>
                <a:lnTo>
                  <a:pt x="148" y="1647"/>
                </a:lnTo>
                <a:lnTo>
                  <a:pt x="148" y="1652"/>
                </a:lnTo>
                <a:lnTo>
                  <a:pt x="149" y="1664"/>
                </a:lnTo>
                <a:lnTo>
                  <a:pt x="151" y="1671"/>
                </a:lnTo>
                <a:lnTo>
                  <a:pt x="151" y="1676"/>
                </a:lnTo>
                <a:lnTo>
                  <a:pt x="153" y="1685"/>
                </a:lnTo>
                <a:lnTo>
                  <a:pt x="154" y="1692"/>
                </a:lnTo>
                <a:lnTo>
                  <a:pt x="158" y="1699"/>
                </a:lnTo>
                <a:lnTo>
                  <a:pt x="167" y="1704"/>
                </a:lnTo>
                <a:lnTo>
                  <a:pt x="172" y="1704"/>
                </a:lnTo>
                <a:lnTo>
                  <a:pt x="179" y="1710"/>
                </a:lnTo>
                <a:lnTo>
                  <a:pt x="168" y="1715"/>
                </a:lnTo>
                <a:lnTo>
                  <a:pt x="162" y="1718"/>
                </a:lnTo>
                <a:lnTo>
                  <a:pt x="161" y="1761"/>
                </a:lnTo>
                <a:lnTo>
                  <a:pt x="162" y="1766"/>
                </a:lnTo>
                <a:lnTo>
                  <a:pt x="163" y="1772"/>
                </a:lnTo>
                <a:lnTo>
                  <a:pt x="166" y="1780"/>
                </a:lnTo>
                <a:lnTo>
                  <a:pt x="166" y="1784"/>
                </a:lnTo>
                <a:lnTo>
                  <a:pt x="165" y="1793"/>
                </a:lnTo>
                <a:lnTo>
                  <a:pt x="162" y="1799"/>
                </a:lnTo>
                <a:lnTo>
                  <a:pt x="157" y="1808"/>
                </a:lnTo>
                <a:lnTo>
                  <a:pt x="156" y="1815"/>
                </a:lnTo>
                <a:lnTo>
                  <a:pt x="154" y="1820"/>
                </a:lnTo>
                <a:lnTo>
                  <a:pt x="154" y="1828"/>
                </a:lnTo>
                <a:lnTo>
                  <a:pt x="153" y="1833"/>
                </a:lnTo>
                <a:lnTo>
                  <a:pt x="153" y="1841"/>
                </a:lnTo>
                <a:lnTo>
                  <a:pt x="156" y="1845"/>
                </a:lnTo>
                <a:lnTo>
                  <a:pt x="158" y="1852"/>
                </a:lnTo>
                <a:lnTo>
                  <a:pt x="163" y="1855"/>
                </a:lnTo>
                <a:lnTo>
                  <a:pt x="166" y="1859"/>
                </a:lnTo>
                <a:lnTo>
                  <a:pt x="168" y="1860"/>
                </a:lnTo>
                <a:lnTo>
                  <a:pt x="171" y="1864"/>
                </a:lnTo>
                <a:lnTo>
                  <a:pt x="174" y="1869"/>
                </a:lnTo>
                <a:lnTo>
                  <a:pt x="174" y="1873"/>
                </a:lnTo>
                <a:lnTo>
                  <a:pt x="170" y="1875"/>
                </a:lnTo>
                <a:lnTo>
                  <a:pt x="166" y="1875"/>
                </a:lnTo>
                <a:lnTo>
                  <a:pt x="161" y="1878"/>
                </a:lnTo>
                <a:lnTo>
                  <a:pt x="162" y="1882"/>
                </a:lnTo>
                <a:lnTo>
                  <a:pt x="163" y="1888"/>
                </a:lnTo>
                <a:lnTo>
                  <a:pt x="163" y="1895"/>
                </a:lnTo>
                <a:lnTo>
                  <a:pt x="165" y="1900"/>
                </a:lnTo>
                <a:lnTo>
                  <a:pt x="167" y="1904"/>
                </a:lnTo>
                <a:lnTo>
                  <a:pt x="167" y="1910"/>
                </a:lnTo>
                <a:lnTo>
                  <a:pt x="168" y="1917"/>
                </a:lnTo>
                <a:lnTo>
                  <a:pt x="170" y="1921"/>
                </a:lnTo>
                <a:lnTo>
                  <a:pt x="175" y="1928"/>
                </a:lnTo>
                <a:lnTo>
                  <a:pt x="177" y="1938"/>
                </a:lnTo>
                <a:lnTo>
                  <a:pt x="179" y="1945"/>
                </a:lnTo>
                <a:lnTo>
                  <a:pt x="181" y="1949"/>
                </a:lnTo>
                <a:lnTo>
                  <a:pt x="180" y="1954"/>
                </a:lnTo>
                <a:lnTo>
                  <a:pt x="179" y="1960"/>
                </a:lnTo>
                <a:lnTo>
                  <a:pt x="177" y="1964"/>
                </a:lnTo>
                <a:lnTo>
                  <a:pt x="176" y="1969"/>
                </a:lnTo>
                <a:lnTo>
                  <a:pt x="175" y="1978"/>
                </a:lnTo>
                <a:lnTo>
                  <a:pt x="176" y="1983"/>
                </a:lnTo>
                <a:lnTo>
                  <a:pt x="177" y="1989"/>
                </a:lnTo>
                <a:lnTo>
                  <a:pt x="177" y="2001"/>
                </a:lnTo>
                <a:lnTo>
                  <a:pt x="179" y="2009"/>
                </a:lnTo>
                <a:lnTo>
                  <a:pt x="179" y="2015"/>
                </a:lnTo>
                <a:lnTo>
                  <a:pt x="179" y="2026"/>
                </a:lnTo>
                <a:lnTo>
                  <a:pt x="179" y="2032"/>
                </a:lnTo>
                <a:lnTo>
                  <a:pt x="177" y="2040"/>
                </a:lnTo>
                <a:lnTo>
                  <a:pt x="180" y="2047"/>
                </a:lnTo>
                <a:lnTo>
                  <a:pt x="179" y="2054"/>
                </a:lnTo>
                <a:lnTo>
                  <a:pt x="179" y="2059"/>
                </a:lnTo>
                <a:lnTo>
                  <a:pt x="180" y="2066"/>
                </a:lnTo>
                <a:lnTo>
                  <a:pt x="181" y="2072"/>
                </a:lnTo>
                <a:lnTo>
                  <a:pt x="181" y="2079"/>
                </a:lnTo>
                <a:lnTo>
                  <a:pt x="181" y="2083"/>
                </a:lnTo>
                <a:lnTo>
                  <a:pt x="183" y="2090"/>
                </a:lnTo>
                <a:lnTo>
                  <a:pt x="184" y="2095"/>
                </a:lnTo>
                <a:lnTo>
                  <a:pt x="185" y="2102"/>
                </a:lnTo>
                <a:lnTo>
                  <a:pt x="188" y="2106"/>
                </a:lnTo>
                <a:lnTo>
                  <a:pt x="185" y="2113"/>
                </a:lnTo>
                <a:lnTo>
                  <a:pt x="188" y="2124"/>
                </a:lnTo>
                <a:lnTo>
                  <a:pt x="188" y="2128"/>
                </a:lnTo>
                <a:lnTo>
                  <a:pt x="188" y="2134"/>
                </a:lnTo>
                <a:lnTo>
                  <a:pt x="188" y="2148"/>
                </a:lnTo>
                <a:lnTo>
                  <a:pt x="185" y="2153"/>
                </a:lnTo>
                <a:lnTo>
                  <a:pt x="183" y="2160"/>
                </a:lnTo>
                <a:lnTo>
                  <a:pt x="181" y="2164"/>
                </a:lnTo>
                <a:lnTo>
                  <a:pt x="179" y="2168"/>
                </a:lnTo>
                <a:lnTo>
                  <a:pt x="177" y="2174"/>
                </a:lnTo>
                <a:lnTo>
                  <a:pt x="177" y="2179"/>
                </a:lnTo>
                <a:lnTo>
                  <a:pt x="177" y="2185"/>
                </a:lnTo>
                <a:lnTo>
                  <a:pt x="180" y="2189"/>
                </a:lnTo>
                <a:lnTo>
                  <a:pt x="184" y="2202"/>
                </a:lnTo>
                <a:lnTo>
                  <a:pt x="185" y="2210"/>
                </a:lnTo>
                <a:lnTo>
                  <a:pt x="188" y="2222"/>
                </a:lnTo>
                <a:lnTo>
                  <a:pt x="190" y="2231"/>
                </a:lnTo>
                <a:lnTo>
                  <a:pt x="193" y="2239"/>
                </a:lnTo>
                <a:lnTo>
                  <a:pt x="197" y="2247"/>
                </a:lnTo>
                <a:lnTo>
                  <a:pt x="199" y="2253"/>
                </a:lnTo>
                <a:lnTo>
                  <a:pt x="200" y="2258"/>
                </a:lnTo>
                <a:lnTo>
                  <a:pt x="204" y="2262"/>
                </a:lnTo>
                <a:lnTo>
                  <a:pt x="208" y="2268"/>
                </a:lnTo>
                <a:lnTo>
                  <a:pt x="212" y="2278"/>
                </a:lnTo>
                <a:lnTo>
                  <a:pt x="216" y="2283"/>
                </a:lnTo>
                <a:lnTo>
                  <a:pt x="221" y="2291"/>
                </a:lnTo>
                <a:lnTo>
                  <a:pt x="225" y="2294"/>
                </a:lnTo>
                <a:lnTo>
                  <a:pt x="227" y="2302"/>
                </a:lnTo>
                <a:lnTo>
                  <a:pt x="230" y="2312"/>
                </a:lnTo>
                <a:lnTo>
                  <a:pt x="231" y="2316"/>
                </a:lnTo>
                <a:lnTo>
                  <a:pt x="230" y="2325"/>
                </a:lnTo>
                <a:lnTo>
                  <a:pt x="227" y="2333"/>
                </a:lnTo>
                <a:lnTo>
                  <a:pt x="227" y="2338"/>
                </a:lnTo>
                <a:lnTo>
                  <a:pt x="227" y="2348"/>
                </a:lnTo>
                <a:lnTo>
                  <a:pt x="228" y="2355"/>
                </a:lnTo>
                <a:lnTo>
                  <a:pt x="230" y="2369"/>
                </a:lnTo>
                <a:lnTo>
                  <a:pt x="231" y="2373"/>
                </a:lnTo>
                <a:lnTo>
                  <a:pt x="234" y="2381"/>
                </a:lnTo>
                <a:lnTo>
                  <a:pt x="237" y="2385"/>
                </a:lnTo>
                <a:lnTo>
                  <a:pt x="240" y="2392"/>
                </a:lnTo>
                <a:lnTo>
                  <a:pt x="243" y="2398"/>
                </a:lnTo>
                <a:lnTo>
                  <a:pt x="245" y="2405"/>
                </a:lnTo>
                <a:lnTo>
                  <a:pt x="248" y="2410"/>
                </a:lnTo>
                <a:lnTo>
                  <a:pt x="251" y="2418"/>
                </a:lnTo>
                <a:lnTo>
                  <a:pt x="254" y="2425"/>
                </a:lnTo>
                <a:lnTo>
                  <a:pt x="258" y="2430"/>
                </a:lnTo>
                <a:lnTo>
                  <a:pt x="262" y="2434"/>
                </a:lnTo>
                <a:lnTo>
                  <a:pt x="267" y="2438"/>
                </a:lnTo>
                <a:lnTo>
                  <a:pt x="272" y="2441"/>
                </a:lnTo>
                <a:lnTo>
                  <a:pt x="276" y="2443"/>
                </a:lnTo>
                <a:lnTo>
                  <a:pt x="280" y="2450"/>
                </a:lnTo>
                <a:lnTo>
                  <a:pt x="282" y="2456"/>
                </a:lnTo>
                <a:lnTo>
                  <a:pt x="283" y="2460"/>
                </a:lnTo>
                <a:lnTo>
                  <a:pt x="297" y="2460"/>
                </a:lnTo>
                <a:lnTo>
                  <a:pt x="319" y="2454"/>
                </a:lnTo>
                <a:lnTo>
                  <a:pt x="338" y="2450"/>
                </a:lnTo>
                <a:lnTo>
                  <a:pt x="352" y="2452"/>
                </a:lnTo>
                <a:lnTo>
                  <a:pt x="379" y="2477"/>
                </a:lnTo>
                <a:lnTo>
                  <a:pt x="386" y="2493"/>
                </a:lnTo>
                <a:lnTo>
                  <a:pt x="400" y="2507"/>
                </a:lnTo>
                <a:lnTo>
                  <a:pt x="411" y="2526"/>
                </a:lnTo>
                <a:lnTo>
                  <a:pt x="430" y="2511"/>
                </a:lnTo>
                <a:lnTo>
                  <a:pt x="440" y="2500"/>
                </a:lnTo>
                <a:lnTo>
                  <a:pt x="456" y="2479"/>
                </a:lnTo>
                <a:lnTo>
                  <a:pt x="463" y="2457"/>
                </a:lnTo>
                <a:lnTo>
                  <a:pt x="474" y="2460"/>
                </a:lnTo>
                <a:lnTo>
                  <a:pt x="494" y="2477"/>
                </a:lnTo>
                <a:lnTo>
                  <a:pt x="507" y="2465"/>
                </a:lnTo>
                <a:lnTo>
                  <a:pt x="516" y="2452"/>
                </a:lnTo>
                <a:lnTo>
                  <a:pt x="537" y="2456"/>
                </a:lnTo>
                <a:lnTo>
                  <a:pt x="537" y="2441"/>
                </a:lnTo>
                <a:lnTo>
                  <a:pt x="553" y="2432"/>
                </a:lnTo>
                <a:lnTo>
                  <a:pt x="563" y="2413"/>
                </a:lnTo>
                <a:lnTo>
                  <a:pt x="566" y="2388"/>
                </a:lnTo>
                <a:lnTo>
                  <a:pt x="569" y="2365"/>
                </a:lnTo>
                <a:lnTo>
                  <a:pt x="549" y="2356"/>
                </a:lnTo>
                <a:lnTo>
                  <a:pt x="549" y="2334"/>
                </a:lnTo>
                <a:lnTo>
                  <a:pt x="563" y="2327"/>
                </a:lnTo>
                <a:lnTo>
                  <a:pt x="590" y="2313"/>
                </a:lnTo>
                <a:lnTo>
                  <a:pt x="590" y="2298"/>
                </a:lnTo>
                <a:lnTo>
                  <a:pt x="585" y="2284"/>
                </a:lnTo>
                <a:lnTo>
                  <a:pt x="569" y="2266"/>
                </a:lnTo>
                <a:lnTo>
                  <a:pt x="554" y="2261"/>
                </a:lnTo>
                <a:lnTo>
                  <a:pt x="532" y="2257"/>
                </a:lnTo>
                <a:lnTo>
                  <a:pt x="525" y="2235"/>
                </a:lnTo>
                <a:lnTo>
                  <a:pt x="539" y="2228"/>
                </a:lnTo>
                <a:lnTo>
                  <a:pt x="548" y="2217"/>
                </a:lnTo>
                <a:lnTo>
                  <a:pt x="540" y="2193"/>
                </a:lnTo>
                <a:lnTo>
                  <a:pt x="532" y="2174"/>
                </a:lnTo>
                <a:lnTo>
                  <a:pt x="555" y="2160"/>
                </a:lnTo>
                <a:lnTo>
                  <a:pt x="568" y="2152"/>
                </a:lnTo>
                <a:lnTo>
                  <a:pt x="594" y="2134"/>
                </a:lnTo>
                <a:lnTo>
                  <a:pt x="612" y="2128"/>
                </a:lnTo>
                <a:lnTo>
                  <a:pt x="623" y="2141"/>
                </a:lnTo>
                <a:lnTo>
                  <a:pt x="632" y="2164"/>
                </a:lnTo>
                <a:lnTo>
                  <a:pt x="649" y="2157"/>
                </a:lnTo>
                <a:lnTo>
                  <a:pt x="666" y="2144"/>
                </a:lnTo>
                <a:lnTo>
                  <a:pt x="674" y="2134"/>
                </a:lnTo>
                <a:lnTo>
                  <a:pt x="686" y="2121"/>
                </a:lnTo>
                <a:lnTo>
                  <a:pt x="694" y="2098"/>
                </a:lnTo>
                <a:lnTo>
                  <a:pt x="705" y="2084"/>
                </a:lnTo>
                <a:lnTo>
                  <a:pt x="725" y="2083"/>
                </a:lnTo>
                <a:lnTo>
                  <a:pt x="744" y="2077"/>
                </a:lnTo>
                <a:lnTo>
                  <a:pt x="760" y="2079"/>
                </a:lnTo>
                <a:lnTo>
                  <a:pt x="769" y="2050"/>
                </a:lnTo>
                <a:lnTo>
                  <a:pt x="780" y="2029"/>
                </a:lnTo>
                <a:lnTo>
                  <a:pt x="794" y="2033"/>
                </a:lnTo>
                <a:lnTo>
                  <a:pt x="817" y="2040"/>
                </a:lnTo>
                <a:lnTo>
                  <a:pt x="830" y="2030"/>
                </a:lnTo>
                <a:lnTo>
                  <a:pt x="854" y="2062"/>
                </a:lnTo>
                <a:lnTo>
                  <a:pt x="867" y="2055"/>
                </a:lnTo>
                <a:lnTo>
                  <a:pt x="886" y="2043"/>
                </a:lnTo>
                <a:lnTo>
                  <a:pt x="903" y="2016"/>
                </a:lnTo>
                <a:lnTo>
                  <a:pt x="942" y="2016"/>
                </a:lnTo>
                <a:lnTo>
                  <a:pt x="960" y="2015"/>
                </a:lnTo>
                <a:lnTo>
                  <a:pt x="983" y="2025"/>
                </a:lnTo>
                <a:lnTo>
                  <a:pt x="998" y="2012"/>
                </a:lnTo>
                <a:lnTo>
                  <a:pt x="1014" y="2033"/>
                </a:lnTo>
                <a:lnTo>
                  <a:pt x="1030" y="2011"/>
                </a:lnTo>
                <a:lnTo>
                  <a:pt x="1021" y="1980"/>
                </a:lnTo>
                <a:lnTo>
                  <a:pt x="1020" y="1965"/>
                </a:lnTo>
                <a:lnTo>
                  <a:pt x="1023" y="1949"/>
                </a:lnTo>
                <a:lnTo>
                  <a:pt x="1021" y="1933"/>
                </a:lnTo>
                <a:lnTo>
                  <a:pt x="1011" y="1878"/>
                </a:lnTo>
                <a:lnTo>
                  <a:pt x="1006" y="1870"/>
                </a:lnTo>
                <a:lnTo>
                  <a:pt x="1017" y="1831"/>
                </a:lnTo>
                <a:lnTo>
                  <a:pt x="1029" y="1840"/>
                </a:lnTo>
                <a:lnTo>
                  <a:pt x="1037" y="1855"/>
                </a:lnTo>
                <a:lnTo>
                  <a:pt x="1066" y="1851"/>
                </a:lnTo>
                <a:lnTo>
                  <a:pt x="1100" y="1851"/>
                </a:lnTo>
                <a:lnTo>
                  <a:pt x="1116" y="1864"/>
                </a:lnTo>
                <a:lnTo>
                  <a:pt x="1130" y="1885"/>
                </a:lnTo>
                <a:lnTo>
                  <a:pt x="1153" y="1888"/>
                </a:lnTo>
                <a:lnTo>
                  <a:pt x="1167" y="1880"/>
                </a:lnTo>
                <a:lnTo>
                  <a:pt x="1191" y="1875"/>
                </a:lnTo>
                <a:lnTo>
                  <a:pt x="1213" y="1887"/>
                </a:lnTo>
                <a:lnTo>
                  <a:pt x="1218" y="1869"/>
                </a:lnTo>
                <a:lnTo>
                  <a:pt x="1238" y="1860"/>
                </a:lnTo>
                <a:lnTo>
                  <a:pt x="1256" y="1871"/>
                </a:lnTo>
                <a:lnTo>
                  <a:pt x="1263" y="1887"/>
                </a:lnTo>
                <a:lnTo>
                  <a:pt x="1284" y="1884"/>
                </a:lnTo>
                <a:lnTo>
                  <a:pt x="1280" y="1857"/>
                </a:lnTo>
                <a:lnTo>
                  <a:pt x="1278" y="1827"/>
                </a:lnTo>
                <a:lnTo>
                  <a:pt x="1275" y="1812"/>
                </a:lnTo>
                <a:lnTo>
                  <a:pt x="1275" y="1788"/>
                </a:lnTo>
                <a:lnTo>
                  <a:pt x="1289" y="1776"/>
                </a:lnTo>
                <a:lnTo>
                  <a:pt x="1303" y="1769"/>
                </a:lnTo>
                <a:lnTo>
                  <a:pt x="1316" y="1765"/>
                </a:lnTo>
                <a:lnTo>
                  <a:pt x="1330" y="1737"/>
                </a:lnTo>
                <a:lnTo>
                  <a:pt x="1349" y="1725"/>
                </a:lnTo>
                <a:lnTo>
                  <a:pt x="1366" y="1728"/>
                </a:lnTo>
                <a:lnTo>
                  <a:pt x="1383" y="1725"/>
                </a:lnTo>
                <a:lnTo>
                  <a:pt x="1394" y="1736"/>
                </a:lnTo>
                <a:lnTo>
                  <a:pt x="1403" y="1744"/>
                </a:lnTo>
                <a:lnTo>
                  <a:pt x="1412" y="1725"/>
                </a:lnTo>
                <a:lnTo>
                  <a:pt x="1409" y="1703"/>
                </a:lnTo>
                <a:lnTo>
                  <a:pt x="1422" y="1685"/>
                </a:lnTo>
                <a:lnTo>
                  <a:pt x="1425" y="1672"/>
                </a:lnTo>
                <a:lnTo>
                  <a:pt x="1426" y="1661"/>
                </a:lnTo>
                <a:lnTo>
                  <a:pt x="1469" y="1647"/>
                </a:lnTo>
                <a:lnTo>
                  <a:pt x="1490" y="1628"/>
                </a:lnTo>
                <a:lnTo>
                  <a:pt x="1489" y="1609"/>
                </a:lnTo>
                <a:lnTo>
                  <a:pt x="1485" y="1589"/>
                </a:lnTo>
                <a:lnTo>
                  <a:pt x="1489" y="1574"/>
                </a:lnTo>
                <a:lnTo>
                  <a:pt x="1504" y="1555"/>
                </a:lnTo>
                <a:lnTo>
                  <a:pt x="1523" y="1563"/>
                </a:lnTo>
                <a:lnTo>
                  <a:pt x="1540" y="1569"/>
                </a:lnTo>
                <a:lnTo>
                  <a:pt x="1558" y="1563"/>
                </a:lnTo>
                <a:lnTo>
                  <a:pt x="1568" y="1544"/>
                </a:lnTo>
                <a:lnTo>
                  <a:pt x="1573" y="1526"/>
                </a:lnTo>
                <a:lnTo>
                  <a:pt x="1582" y="1500"/>
                </a:lnTo>
                <a:lnTo>
                  <a:pt x="1593" y="1479"/>
                </a:lnTo>
                <a:lnTo>
                  <a:pt x="1616" y="1464"/>
                </a:lnTo>
                <a:lnTo>
                  <a:pt x="1625" y="1469"/>
                </a:lnTo>
                <a:lnTo>
                  <a:pt x="1642" y="1479"/>
                </a:lnTo>
                <a:lnTo>
                  <a:pt x="1646" y="1493"/>
                </a:lnTo>
                <a:lnTo>
                  <a:pt x="1649" y="1524"/>
                </a:lnTo>
                <a:lnTo>
                  <a:pt x="1672" y="1524"/>
                </a:lnTo>
                <a:lnTo>
                  <a:pt x="1688" y="1520"/>
                </a:lnTo>
                <a:lnTo>
                  <a:pt x="1704" y="1512"/>
                </a:lnTo>
                <a:lnTo>
                  <a:pt x="1708" y="1495"/>
                </a:lnTo>
                <a:lnTo>
                  <a:pt x="1712" y="1475"/>
                </a:lnTo>
                <a:lnTo>
                  <a:pt x="1712" y="1455"/>
                </a:lnTo>
                <a:lnTo>
                  <a:pt x="1722" y="1442"/>
                </a:lnTo>
                <a:lnTo>
                  <a:pt x="1721" y="1400"/>
                </a:lnTo>
                <a:lnTo>
                  <a:pt x="1745" y="1407"/>
                </a:lnTo>
                <a:lnTo>
                  <a:pt x="1764" y="1406"/>
                </a:lnTo>
                <a:lnTo>
                  <a:pt x="1772" y="1389"/>
                </a:lnTo>
                <a:lnTo>
                  <a:pt x="1777" y="1371"/>
                </a:lnTo>
                <a:lnTo>
                  <a:pt x="1795" y="1356"/>
                </a:lnTo>
                <a:lnTo>
                  <a:pt x="1805" y="1341"/>
                </a:lnTo>
                <a:lnTo>
                  <a:pt x="1821" y="1326"/>
                </a:lnTo>
                <a:lnTo>
                  <a:pt x="1840" y="1309"/>
                </a:lnTo>
                <a:lnTo>
                  <a:pt x="1841" y="1297"/>
                </a:lnTo>
                <a:lnTo>
                  <a:pt x="1841" y="1279"/>
                </a:lnTo>
                <a:lnTo>
                  <a:pt x="1826" y="1273"/>
                </a:lnTo>
                <a:lnTo>
                  <a:pt x="1810" y="1267"/>
                </a:lnTo>
                <a:lnTo>
                  <a:pt x="1799" y="1230"/>
                </a:lnTo>
                <a:lnTo>
                  <a:pt x="1801" y="1214"/>
                </a:lnTo>
                <a:lnTo>
                  <a:pt x="1821" y="1198"/>
                </a:lnTo>
                <a:lnTo>
                  <a:pt x="1833" y="1178"/>
                </a:lnTo>
                <a:lnTo>
                  <a:pt x="1833" y="1157"/>
                </a:lnTo>
                <a:lnTo>
                  <a:pt x="1842" y="1139"/>
                </a:lnTo>
                <a:lnTo>
                  <a:pt x="1855" y="1132"/>
                </a:lnTo>
                <a:lnTo>
                  <a:pt x="1888" y="1136"/>
                </a:lnTo>
                <a:lnTo>
                  <a:pt x="1919" y="1140"/>
                </a:lnTo>
                <a:lnTo>
                  <a:pt x="1933" y="1140"/>
                </a:lnTo>
                <a:lnTo>
                  <a:pt x="1944" y="1124"/>
                </a:lnTo>
                <a:lnTo>
                  <a:pt x="1946" y="1110"/>
                </a:lnTo>
                <a:lnTo>
                  <a:pt x="1948" y="1086"/>
                </a:lnTo>
                <a:lnTo>
                  <a:pt x="1965" y="1067"/>
                </a:lnTo>
                <a:lnTo>
                  <a:pt x="1976" y="1057"/>
                </a:lnTo>
                <a:lnTo>
                  <a:pt x="1976" y="1035"/>
                </a:lnTo>
                <a:lnTo>
                  <a:pt x="1987" y="1023"/>
                </a:lnTo>
                <a:lnTo>
                  <a:pt x="1999" y="1012"/>
                </a:lnTo>
                <a:lnTo>
                  <a:pt x="1994" y="984"/>
                </a:lnTo>
                <a:lnTo>
                  <a:pt x="1998" y="966"/>
                </a:lnTo>
                <a:lnTo>
                  <a:pt x="2006" y="950"/>
                </a:lnTo>
                <a:lnTo>
                  <a:pt x="2001" y="934"/>
                </a:lnTo>
                <a:lnTo>
                  <a:pt x="1994" y="918"/>
                </a:lnTo>
                <a:lnTo>
                  <a:pt x="1990" y="897"/>
                </a:lnTo>
                <a:lnTo>
                  <a:pt x="2003" y="894"/>
                </a:lnTo>
                <a:lnTo>
                  <a:pt x="2009" y="900"/>
                </a:lnTo>
                <a:lnTo>
                  <a:pt x="2036" y="923"/>
                </a:lnTo>
                <a:lnTo>
                  <a:pt x="2043" y="939"/>
                </a:lnTo>
                <a:lnTo>
                  <a:pt x="2057" y="939"/>
                </a:lnTo>
                <a:lnTo>
                  <a:pt x="2078" y="939"/>
                </a:lnTo>
                <a:lnTo>
                  <a:pt x="2103" y="947"/>
                </a:lnTo>
                <a:lnTo>
                  <a:pt x="2117" y="952"/>
                </a:lnTo>
                <a:lnTo>
                  <a:pt x="2137" y="950"/>
                </a:lnTo>
                <a:lnTo>
                  <a:pt x="2155" y="957"/>
                </a:lnTo>
                <a:lnTo>
                  <a:pt x="2169" y="955"/>
                </a:lnTo>
                <a:lnTo>
                  <a:pt x="2181" y="954"/>
                </a:lnTo>
                <a:lnTo>
                  <a:pt x="2187" y="966"/>
                </a:lnTo>
                <a:lnTo>
                  <a:pt x="2191" y="987"/>
                </a:lnTo>
                <a:lnTo>
                  <a:pt x="2202" y="1004"/>
                </a:lnTo>
                <a:lnTo>
                  <a:pt x="2215" y="1020"/>
                </a:lnTo>
                <a:lnTo>
                  <a:pt x="2239" y="1028"/>
                </a:lnTo>
                <a:lnTo>
                  <a:pt x="2256" y="1039"/>
                </a:lnTo>
                <a:lnTo>
                  <a:pt x="2295" y="1052"/>
                </a:lnTo>
                <a:lnTo>
                  <a:pt x="2301" y="1035"/>
                </a:lnTo>
                <a:lnTo>
                  <a:pt x="2311" y="1019"/>
                </a:lnTo>
                <a:lnTo>
                  <a:pt x="2322" y="1005"/>
                </a:lnTo>
                <a:lnTo>
                  <a:pt x="2331" y="1019"/>
                </a:lnTo>
                <a:lnTo>
                  <a:pt x="2345" y="1033"/>
                </a:lnTo>
                <a:lnTo>
                  <a:pt x="2368" y="1044"/>
                </a:lnTo>
                <a:lnTo>
                  <a:pt x="2386" y="1045"/>
                </a:lnTo>
                <a:lnTo>
                  <a:pt x="2403" y="1049"/>
                </a:lnTo>
                <a:lnTo>
                  <a:pt x="2433" y="1055"/>
                </a:lnTo>
                <a:lnTo>
                  <a:pt x="2450" y="1049"/>
                </a:lnTo>
                <a:lnTo>
                  <a:pt x="2456" y="1033"/>
                </a:lnTo>
                <a:lnTo>
                  <a:pt x="2470" y="1033"/>
                </a:lnTo>
                <a:lnTo>
                  <a:pt x="2492" y="1039"/>
                </a:lnTo>
                <a:lnTo>
                  <a:pt x="2506" y="1052"/>
                </a:lnTo>
                <a:lnTo>
                  <a:pt x="2524" y="1062"/>
                </a:lnTo>
                <a:lnTo>
                  <a:pt x="2533" y="1075"/>
                </a:lnTo>
                <a:lnTo>
                  <a:pt x="2551" y="1103"/>
                </a:lnTo>
                <a:lnTo>
                  <a:pt x="2551" y="1135"/>
                </a:lnTo>
                <a:lnTo>
                  <a:pt x="2547" y="1157"/>
                </a:lnTo>
                <a:lnTo>
                  <a:pt x="2535" y="1186"/>
                </a:lnTo>
                <a:lnTo>
                  <a:pt x="2529" y="1208"/>
                </a:lnTo>
                <a:lnTo>
                  <a:pt x="2523" y="1244"/>
                </a:lnTo>
                <a:lnTo>
                  <a:pt x="2539" y="1255"/>
                </a:lnTo>
                <a:lnTo>
                  <a:pt x="2542" y="1279"/>
                </a:lnTo>
                <a:lnTo>
                  <a:pt x="2544" y="1303"/>
                </a:lnTo>
                <a:lnTo>
                  <a:pt x="2544" y="1320"/>
                </a:lnTo>
                <a:lnTo>
                  <a:pt x="2556" y="1361"/>
                </a:lnTo>
                <a:lnTo>
                  <a:pt x="2574" y="1375"/>
                </a:lnTo>
                <a:lnTo>
                  <a:pt x="2597" y="1375"/>
                </a:lnTo>
                <a:lnTo>
                  <a:pt x="2617" y="1378"/>
                </a:lnTo>
                <a:lnTo>
                  <a:pt x="2639" y="1377"/>
                </a:lnTo>
                <a:lnTo>
                  <a:pt x="2667" y="1367"/>
                </a:lnTo>
                <a:lnTo>
                  <a:pt x="2668" y="1349"/>
                </a:lnTo>
                <a:lnTo>
                  <a:pt x="2680" y="1337"/>
                </a:lnTo>
                <a:lnTo>
                  <a:pt x="2690" y="1321"/>
                </a:lnTo>
                <a:lnTo>
                  <a:pt x="2686" y="1295"/>
                </a:lnTo>
                <a:lnTo>
                  <a:pt x="2673" y="1285"/>
                </a:lnTo>
                <a:lnTo>
                  <a:pt x="2663" y="1276"/>
                </a:lnTo>
                <a:lnTo>
                  <a:pt x="2670" y="1250"/>
                </a:lnTo>
                <a:lnTo>
                  <a:pt x="2675" y="1234"/>
                </a:lnTo>
                <a:lnTo>
                  <a:pt x="2682" y="1214"/>
                </a:lnTo>
                <a:lnTo>
                  <a:pt x="2682" y="1198"/>
                </a:lnTo>
                <a:lnTo>
                  <a:pt x="2698" y="1174"/>
                </a:lnTo>
                <a:lnTo>
                  <a:pt x="2704" y="1161"/>
                </a:lnTo>
                <a:lnTo>
                  <a:pt x="2769" y="1122"/>
                </a:lnTo>
                <a:lnTo>
                  <a:pt x="2772" y="1140"/>
                </a:lnTo>
                <a:lnTo>
                  <a:pt x="2791" y="1142"/>
                </a:lnTo>
                <a:lnTo>
                  <a:pt x="2804" y="1143"/>
                </a:lnTo>
                <a:lnTo>
                  <a:pt x="2827" y="1145"/>
                </a:lnTo>
                <a:lnTo>
                  <a:pt x="2844" y="1138"/>
                </a:lnTo>
                <a:lnTo>
                  <a:pt x="2857" y="1127"/>
                </a:lnTo>
                <a:lnTo>
                  <a:pt x="2858" y="1121"/>
                </a:lnTo>
                <a:lnTo>
                  <a:pt x="2866" y="1100"/>
                </a:lnTo>
                <a:lnTo>
                  <a:pt x="2869" y="1085"/>
                </a:lnTo>
                <a:lnTo>
                  <a:pt x="2894" y="1063"/>
                </a:lnTo>
                <a:lnTo>
                  <a:pt x="2885" y="1049"/>
                </a:lnTo>
                <a:lnTo>
                  <a:pt x="2875" y="1039"/>
                </a:lnTo>
                <a:lnTo>
                  <a:pt x="2862" y="1033"/>
                </a:lnTo>
                <a:lnTo>
                  <a:pt x="2846" y="1024"/>
                </a:lnTo>
                <a:lnTo>
                  <a:pt x="2818" y="1019"/>
                </a:lnTo>
                <a:lnTo>
                  <a:pt x="2802" y="1012"/>
                </a:lnTo>
                <a:lnTo>
                  <a:pt x="2801" y="988"/>
                </a:lnTo>
                <a:lnTo>
                  <a:pt x="2801" y="977"/>
                </a:lnTo>
                <a:lnTo>
                  <a:pt x="2777" y="952"/>
                </a:lnTo>
                <a:lnTo>
                  <a:pt x="2755" y="950"/>
                </a:lnTo>
                <a:lnTo>
                  <a:pt x="2738" y="948"/>
                </a:lnTo>
                <a:lnTo>
                  <a:pt x="2730" y="934"/>
                </a:lnTo>
                <a:lnTo>
                  <a:pt x="2736" y="922"/>
                </a:lnTo>
                <a:lnTo>
                  <a:pt x="2731" y="882"/>
                </a:lnTo>
                <a:lnTo>
                  <a:pt x="2756" y="878"/>
                </a:lnTo>
                <a:lnTo>
                  <a:pt x="2772" y="865"/>
                </a:lnTo>
                <a:lnTo>
                  <a:pt x="2772" y="836"/>
                </a:lnTo>
                <a:lnTo>
                  <a:pt x="2765" y="810"/>
                </a:lnTo>
                <a:lnTo>
                  <a:pt x="2742" y="805"/>
                </a:lnTo>
                <a:lnTo>
                  <a:pt x="2737" y="765"/>
                </a:lnTo>
                <a:lnTo>
                  <a:pt x="2761" y="758"/>
                </a:lnTo>
                <a:lnTo>
                  <a:pt x="2777" y="753"/>
                </a:lnTo>
                <a:lnTo>
                  <a:pt x="2787" y="726"/>
                </a:lnTo>
                <a:lnTo>
                  <a:pt x="2798" y="700"/>
                </a:lnTo>
                <a:lnTo>
                  <a:pt x="2800" y="682"/>
                </a:lnTo>
                <a:lnTo>
                  <a:pt x="2793" y="648"/>
                </a:lnTo>
                <a:lnTo>
                  <a:pt x="2768" y="637"/>
                </a:lnTo>
                <a:lnTo>
                  <a:pt x="2767" y="611"/>
                </a:lnTo>
                <a:lnTo>
                  <a:pt x="2774" y="588"/>
                </a:lnTo>
                <a:lnTo>
                  <a:pt x="2774" y="567"/>
                </a:lnTo>
                <a:lnTo>
                  <a:pt x="2774" y="543"/>
                </a:lnTo>
                <a:lnTo>
                  <a:pt x="2781" y="531"/>
                </a:lnTo>
                <a:lnTo>
                  <a:pt x="2769" y="510"/>
                </a:lnTo>
                <a:lnTo>
                  <a:pt x="2745" y="496"/>
                </a:lnTo>
                <a:lnTo>
                  <a:pt x="2738" y="449"/>
                </a:lnTo>
                <a:lnTo>
                  <a:pt x="2733" y="418"/>
                </a:lnTo>
                <a:lnTo>
                  <a:pt x="2767" y="401"/>
                </a:lnTo>
                <a:lnTo>
                  <a:pt x="2781" y="387"/>
                </a:lnTo>
                <a:lnTo>
                  <a:pt x="2796" y="376"/>
                </a:lnTo>
                <a:lnTo>
                  <a:pt x="2816" y="344"/>
                </a:lnTo>
                <a:lnTo>
                  <a:pt x="2806" y="335"/>
                </a:lnTo>
                <a:lnTo>
                  <a:pt x="2797" y="332"/>
                </a:lnTo>
                <a:lnTo>
                  <a:pt x="2782" y="314"/>
                </a:lnTo>
                <a:lnTo>
                  <a:pt x="2768" y="306"/>
                </a:lnTo>
                <a:lnTo>
                  <a:pt x="2742" y="293"/>
                </a:lnTo>
                <a:lnTo>
                  <a:pt x="2731" y="284"/>
                </a:lnTo>
                <a:lnTo>
                  <a:pt x="2719" y="267"/>
                </a:lnTo>
                <a:lnTo>
                  <a:pt x="2703" y="244"/>
                </a:lnTo>
                <a:lnTo>
                  <a:pt x="2691" y="231"/>
                </a:lnTo>
                <a:lnTo>
                  <a:pt x="2677" y="227"/>
                </a:lnTo>
                <a:lnTo>
                  <a:pt x="2654" y="226"/>
                </a:lnTo>
                <a:lnTo>
                  <a:pt x="2634" y="233"/>
                </a:lnTo>
                <a:lnTo>
                  <a:pt x="2610" y="242"/>
                </a:lnTo>
                <a:lnTo>
                  <a:pt x="2593" y="244"/>
                </a:lnTo>
                <a:lnTo>
                  <a:pt x="2579" y="244"/>
                </a:lnTo>
                <a:lnTo>
                  <a:pt x="2565" y="255"/>
                </a:lnTo>
                <a:lnTo>
                  <a:pt x="2546" y="264"/>
                </a:lnTo>
                <a:lnTo>
                  <a:pt x="2530" y="245"/>
                </a:lnTo>
                <a:lnTo>
                  <a:pt x="2513" y="235"/>
                </a:lnTo>
                <a:lnTo>
                  <a:pt x="2497" y="233"/>
                </a:lnTo>
                <a:lnTo>
                  <a:pt x="2482" y="235"/>
                </a:lnTo>
                <a:lnTo>
                  <a:pt x="2458" y="238"/>
                </a:lnTo>
                <a:lnTo>
                  <a:pt x="2441" y="239"/>
                </a:lnTo>
                <a:lnTo>
                  <a:pt x="2426" y="220"/>
                </a:lnTo>
                <a:lnTo>
                  <a:pt x="2404" y="206"/>
                </a:lnTo>
                <a:lnTo>
                  <a:pt x="2394" y="191"/>
                </a:lnTo>
                <a:lnTo>
                  <a:pt x="2376" y="177"/>
                </a:lnTo>
                <a:lnTo>
                  <a:pt x="2363" y="172"/>
                </a:lnTo>
                <a:lnTo>
                  <a:pt x="2352" y="163"/>
                </a:lnTo>
                <a:lnTo>
                  <a:pt x="2339" y="169"/>
                </a:lnTo>
                <a:lnTo>
                  <a:pt x="2335" y="176"/>
                </a:lnTo>
                <a:lnTo>
                  <a:pt x="2312" y="199"/>
                </a:lnTo>
                <a:lnTo>
                  <a:pt x="2299" y="206"/>
                </a:lnTo>
                <a:lnTo>
                  <a:pt x="2261" y="213"/>
                </a:lnTo>
                <a:lnTo>
                  <a:pt x="2246" y="222"/>
                </a:lnTo>
                <a:lnTo>
                  <a:pt x="2232" y="226"/>
                </a:lnTo>
                <a:lnTo>
                  <a:pt x="2225" y="241"/>
                </a:lnTo>
                <a:lnTo>
                  <a:pt x="2225" y="256"/>
                </a:lnTo>
                <a:lnTo>
                  <a:pt x="2214" y="264"/>
                </a:lnTo>
                <a:lnTo>
                  <a:pt x="2187" y="271"/>
                </a:lnTo>
                <a:lnTo>
                  <a:pt x="2164" y="271"/>
                </a:lnTo>
                <a:lnTo>
                  <a:pt x="2149" y="270"/>
                </a:lnTo>
                <a:lnTo>
                  <a:pt x="2129" y="270"/>
                </a:lnTo>
                <a:lnTo>
                  <a:pt x="2105" y="267"/>
                </a:lnTo>
                <a:lnTo>
                  <a:pt x="2089" y="266"/>
                </a:lnTo>
                <a:lnTo>
                  <a:pt x="2064" y="256"/>
                </a:lnTo>
                <a:lnTo>
                  <a:pt x="2054" y="248"/>
                </a:lnTo>
                <a:lnTo>
                  <a:pt x="2048" y="231"/>
                </a:lnTo>
                <a:lnTo>
                  <a:pt x="2039" y="212"/>
                </a:lnTo>
                <a:lnTo>
                  <a:pt x="2030" y="194"/>
                </a:lnTo>
                <a:lnTo>
                  <a:pt x="2011" y="204"/>
                </a:lnTo>
                <a:lnTo>
                  <a:pt x="2002" y="213"/>
                </a:lnTo>
                <a:lnTo>
                  <a:pt x="1990" y="228"/>
                </a:lnTo>
                <a:lnTo>
                  <a:pt x="1967" y="230"/>
                </a:lnTo>
                <a:lnTo>
                  <a:pt x="1949" y="246"/>
                </a:lnTo>
                <a:lnTo>
                  <a:pt x="1937" y="268"/>
                </a:lnTo>
                <a:lnTo>
                  <a:pt x="1912" y="275"/>
                </a:lnTo>
                <a:lnTo>
                  <a:pt x="1898" y="282"/>
                </a:lnTo>
                <a:lnTo>
                  <a:pt x="1882" y="285"/>
                </a:lnTo>
                <a:lnTo>
                  <a:pt x="1864" y="288"/>
                </a:lnTo>
                <a:lnTo>
                  <a:pt x="1847" y="281"/>
                </a:lnTo>
                <a:lnTo>
                  <a:pt x="1833" y="281"/>
                </a:lnTo>
                <a:lnTo>
                  <a:pt x="1812" y="285"/>
                </a:lnTo>
                <a:lnTo>
                  <a:pt x="1794" y="285"/>
                </a:lnTo>
                <a:lnTo>
                  <a:pt x="1776" y="284"/>
                </a:lnTo>
                <a:lnTo>
                  <a:pt x="1762" y="291"/>
                </a:lnTo>
                <a:lnTo>
                  <a:pt x="1743" y="300"/>
                </a:lnTo>
                <a:lnTo>
                  <a:pt x="1727" y="292"/>
                </a:lnTo>
                <a:lnTo>
                  <a:pt x="1718" y="277"/>
                </a:lnTo>
                <a:lnTo>
                  <a:pt x="1709" y="256"/>
                </a:lnTo>
                <a:lnTo>
                  <a:pt x="1707" y="242"/>
                </a:lnTo>
                <a:lnTo>
                  <a:pt x="1708" y="220"/>
                </a:lnTo>
                <a:lnTo>
                  <a:pt x="1722" y="223"/>
                </a:lnTo>
                <a:lnTo>
                  <a:pt x="1741" y="226"/>
                </a:lnTo>
                <a:lnTo>
                  <a:pt x="1754" y="234"/>
                </a:lnTo>
                <a:lnTo>
                  <a:pt x="1757" y="212"/>
                </a:lnTo>
                <a:lnTo>
                  <a:pt x="1753" y="197"/>
                </a:lnTo>
                <a:lnTo>
                  <a:pt x="1745" y="180"/>
                </a:lnTo>
                <a:lnTo>
                  <a:pt x="1731" y="158"/>
                </a:lnTo>
                <a:lnTo>
                  <a:pt x="1716" y="146"/>
                </a:lnTo>
                <a:lnTo>
                  <a:pt x="1694" y="143"/>
                </a:lnTo>
                <a:lnTo>
                  <a:pt x="1678" y="146"/>
                </a:lnTo>
                <a:lnTo>
                  <a:pt x="1662" y="154"/>
                </a:lnTo>
                <a:lnTo>
                  <a:pt x="1647" y="166"/>
                </a:lnTo>
                <a:lnTo>
                  <a:pt x="1632" y="172"/>
                </a:lnTo>
                <a:lnTo>
                  <a:pt x="1615" y="177"/>
                </a:lnTo>
                <a:lnTo>
                  <a:pt x="1601" y="180"/>
                </a:lnTo>
                <a:lnTo>
                  <a:pt x="1574" y="169"/>
                </a:lnTo>
                <a:lnTo>
                  <a:pt x="1556" y="180"/>
                </a:lnTo>
                <a:lnTo>
                  <a:pt x="1542" y="199"/>
                </a:lnTo>
                <a:lnTo>
                  <a:pt x="1526" y="206"/>
                </a:lnTo>
                <a:lnTo>
                  <a:pt x="1504" y="209"/>
                </a:lnTo>
                <a:lnTo>
                  <a:pt x="1489" y="217"/>
                </a:lnTo>
                <a:lnTo>
                  <a:pt x="1481" y="233"/>
                </a:lnTo>
                <a:lnTo>
                  <a:pt x="1480" y="251"/>
                </a:lnTo>
                <a:lnTo>
                  <a:pt x="1476" y="270"/>
                </a:lnTo>
                <a:lnTo>
                  <a:pt x="1458" y="280"/>
                </a:lnTo>
                <a:lnTo>
                  <a:pt x="1443" y="289"/>
                </a:lnTo>
                <a:lnTo>
                  <a:pt x="1435" y="306"/>
                </a:lnTo>
                <a:lnTo>
                  <a:pt x="1441" y="327"/>
                </a:lnTo>
                <a:lnTo>
                  <a:pt x="1436" y="344"/>
                </a:lnTo>
                <a:lnTo>
                  <a:pt x="1423" y="362"/>
                </a:lnTo>
                <a:lnTo>
                  <a:pt x="1407" y="368"/>
                </a:lnTo>
                <a:lnTo>
                  <a:pt x="1389" y="367"/>
                </a:lnTo>
                <a:lnTo>
                  <a:pt x="1371" y="376"/>
                </a:lnTo>
                <a:lnTo>
                  <a:pt x="1365" y="391"/>
                </a:lnTo>
                <a:lnTo>
                  <a:pt x="1346" y="394"/>
                </a:lnTo>
                <a:lnTo>
                  <a:pt x="1324" y="404"/>
                </a:lnTo>
                <a:lnTo>
                  <a:pt x="1306" y="407"/>
                </a:lnTo>
                <a:lnTo>
                  <a:pt x="1289" y="405"/>
                </a:lnTo>
                <a:lnTo>
                  <a:pt x="1273" y="397"/>
                </a:lnTo>
                <a:lnTo>
                  <a:pt x="1261" y="385"/>
                </a:lnTo>
                <a:lnTo>
                  <a:pt x="1246" y="371"/>
                </a:lnTo>
                <a:lnTo>
                  <a:pt x="1258" y="354"/>
                </a:lnTo>
                <a:lnTo>
                  <a:pt x="1261" y="331"/>
                </a:lnTo>
                <a:lnTo>
                  <a:pt x="1247" y="309"/>
                </a:lnTo>
                <a:lnTo>
                  <a:pt x="1236" y="299"/>
                </a:lnTo>
                <a:lnTo>
                  <a:pt x="1220" y="293"/>
                </a:lnTo>
                <a:lnTo>
                  <a:pt x="1199" y="282"/>
                </a:lnTo>
                <a:lnTo>
                  <a:pt x="1155" y="284"/>
                </a:lnTo>
                <a:lnTo>
                  <a:pt x="1089" y="284"/>
                </a:lnTo>
                <a:lnTo>
                  <a:pt x="1074" y="284"/>
                </a:lnTo>
                <a:lnTo>
                  <a:pt x="1066" y="284"/>
                </a:lnTo>
                <a:lnTo>
                  <a:pt x="1056" y="282"/>
                </a:lnTo>
                <a:lnTo>
                  <a:pt x="1030" y="281"/>
                </a:lnTo>
                <a:lnTo>
                  <a:pt x="1007" y="277"/>
                </a:lnTo>
                <a:lnTo>
                  <a:pt x="978" y="270"/>
                </a:lnTo>
                <a:lnTo>
                  <a:pt x="959" y="263"/>
                </a:lnTo>
                <a:lnTo>
                  <a:pt x="941" y="255"/>
                </a:lnTo>
                <a:lnTo>
                  <a:pt x="929" y="248"/>
                </a:lnTo>
                <a:lnTo>
                  <a:pt x="909" y="230"/>
                </a:lnTo>
                <a:lnTo>
                  <a:pt x="892" y="215"/>
                </a:lnTo>
                <a:lnTo>
                  <a:pt x="881" y="208"/>
                </a:lnTo>
                <a:lnTo>
                  <a:pt x="868" y="197"/>
                </a:lnTo>
                <a:lnTo>
                  <a:pt x="860" y="184"/>
                </a:lnTo>
                <a:lnTo>
                  <a:pt x="846" y="186"/>
                </a:lnTo>
                <a:lnTo>
                  <a:pt x="837" y="169"/>
                </a:lnTo>
                <a:lnTo>
                  <a:pt x="813" y="170"/>
                </a:lnTo>
                <a:lnTo>
                  <a:pt x="790" y="170"/>
                </a:lnTo>
                <a:lnTo>
                  <a:pt x="775" y="168"/>
                </a:lnTo>
                <a:lnTo>
                  <a:pt x="753" y="154"/>
                </a:lnTo>
                <a:lnTo>
                  <a:pt x="730" y="136"/>
                </a:lnTo>
                <a:lnTo>
                  <a:pt x="717" y="122"/>
                </a:lnTo>
                <a:lnTo>
                  <a:pt x="712" y="104"/>
                </a:lnTo>
                <a:lnTo>
                  <a:pt x="702" y="75"/>
                </a:lnTo>
                <a:lnTo>
                  <a:pt x="691" y="42"/>
                </a:lnTo>
                <a:lnTo>
                  <a:pt x="683" y="14"/>
                </a:lnTo>
                <a:lnTo>
                  <a:pt x="679" y="0"/>
                </a:lnTo>
                <a:lnTo>
                  <a:pt x="660" y="9"/>
                </a:lnTo>
                <a:lnTo>
                  <a:pt x="647" y="17"/>
                </a:lnTo>
                <a:lnTo>
                  <a:pt x="634" y="27"/>
                </a:lnTo>
                <a:lnTo>
                  <a:pt x="617" y="34"/>
                </a:lnTo>
                <a:lnTo>
                  <a:pt x="595" y="42"/>
                </a:lnTo>
                <a:lnTo>
                  <a:pt x="568" y="39"/>
                </a:lnTo>
                <a:lnTo>
                  <a:pt x="548" y="41"/>
                </a:lnTo>
                <a:lnTo>
                  <a:pt x="522" y="45"/>
                </a:lnTo>
                <a:lnTo>
                  <a:pt x="512" y="54"/>
                </a:lnTo>
                <a:lnTo>
                  <a:pt x="498" y="64"/>
                </a:lnTo>
                <a:lnTo>
                  <a:pt x="479" y="70"/>
                </a:lnTo>
                <a:lnTo>
                  <a:pt x="466" y="75"/>
                </a:lnTo>
                <a:lnTo>
                  <a:pt x="475" y="90"/>
                </a:lnTo>
                <a:lnTo>
                  <a:pt x="481" y="103"/>
                </a:lnTo>
                <a:lnTo>
                  <a:pt x="485" y="118"/>
                </a:lnTo>
                <a:lnTo>
                  <a:pt x="470" y="130"/>
                </a:lnTo>
                <a:lnTo>
                  <a:pt x="452" y="141"/>
                </a:lnTo>
                <a:lnTo>
                  <a:pt x="457" y="157"/>
                </a:lnTo>
                <a:lnTo>
                  <a:pt x="463" y="180"/>
                </a:lnTo>
                <a:lnTo>
                  <a:pt x="483" y="192"/>
                </a:lnTo>
                <a:lnTo>
                  <a:pt x="500" y="190"/>
                </a:lnTo>
                <a:lnTo>
                  <a:pt x="525" y="191"/>
                </a:lnTo>
                <a:lnTo>
                  <a:pt x="554" y="179"/>
                </a:lnTo>
                <a:lnTo>
                  <a:pt x="572" y="176"/>
                </a:lnTo>
                <a:lnTo>
                  <a:pt x="595" y="180"/>
                </a:lnTo>
                <a:lnTo>
                  <a:pt x="617" y="176"/>
                </a:lnTo>
                <a:lnTo>
                  <a:pt x="628" y="194"/>
                </a:lnTo>
                <a:lnTo>
                  <a:pt x="620" y="208"/>
                </a:lnTo>
                <a:lnTo>
                  <a:pt x="609" y="220"/>
                </a:lnTo>
                <a:lnTo>
                  <a:pt x="595" y="222"/>
                </a:lnTo>
                <a:lnTo>
                  <a:pt x="577" y="226"/>
                </a:lnTo>
                <a:lnTo>
                  <a:pt x="555" y="223"/>
                </a:lnTo>
                <a:lnTo>
                  <a:pt x="537" y="222"/>
                </a:lnTo>
                <a:lnTo>
                  <a:pt x="523" y="234"/>
                </a:lnTo>
                <a:lnTo>
                  <a:pt x="508" y="235"/>
                </a:lnTo>
                <a:lnTo>
                  <a:pt x="503" y="251"/>
                </a:lnTo>
                <a:lnTo>
                  <a:pt x="500" y="268"/>
                </a:lnTo>
                <a:lnTo>
                  <a:pt x="498" y="285"/>
                </a:lnTo>
                <a:lnTo>
                  <a:pt x="477" y="286"/>
                </a:lnTo>
                <a:lnTo>
                  <a:pt x="462" y="299"/>
                </a:lnTo>
                <a:lnTo>
                  <a:pt x="443" y="314"/>
                </a:lnTo>
                <a:lnTo>
                  <a:pt x="430" y="320"/>
                </a:lnTo>
                <a:lnTo>
                  <a:pt x="416" y="324"/>
                </a:lnTo>
                <a:lnTo>
                  <a:pt x="401" y="329"/>
                </a:lnTo>
                <a:lnTo>
                  <a:pt x="384" y="342"/>
                </a:lnTo>
                <a:lnTo>
                  <a:pt x="414" y="343"/>
                </a:lnTo>
                <a:lnTo>
                  <a:pt x="438" y="347"/>
                </a:lnTo>
                <a:lnTo>
                  <a:pt x="448" y="361"/>
                </a:lnTo>
                <a:lnTo>
                  <a:pt x="454" y="376"/>
                </a:lnTo>
                <a:lnTo>
                  <a:pt x="463" y="393"/>
                </a:lnTo>
                <a:lnTo>
                  <a:pt x="471" y="403"/>
                </a:lnTo>
                <a:lnTo>
                  <a:pt x="467" y="416"/>
                </a:lnTo>
                <a:lnTo>
                  <a:pt x="488" y="447"/>
                </a:lnTo>
                <a:lnTo>
                  <a:pt x="485" y="459"/>
                </a:lnTo>
                <a:lnTo>
                  <a:pt x="488" y="485"/>
                </a:lnTo>
                <a:lnTo>
                  <a:pt x="474" y="499"/>
                </a:lnTo>
                <a:lnTo>
                  <a:pt x="452" y="512"/>
                </a:lnTo>
                <a:lnTo>
                  <a:pt x="431" y="517"/>
                </a:lnTo>
                <a:lnTo>
                  <a:pt x="437" y="539"/>
                </a:lnTo>
                <a:lnTo>
                  <a:pt x="423" y="556"/>
                </a:lnTo>
                <a:lnTo>
                  <a:pt x="403" y="555"/>
                </a:lnTo>
                <a:lnTo>
                  <a:pt x="386" y="556"/>
                </a:lnTo>
                <a:lnTo>
                  <a:pt x="371" y="556"/>
                </a:lnTo>
                <a:lnTo>
                  <a:pt x="357" y="537"/>
                </a:lnTo>
                <a:lnTo>
                  <a:pt x="341" y="519"/>
                </a:lnTo>
                <a:lnTo>
                  <a:pt x="323" y="509"/>
                </a:lnTo>
                <a:lnTo>
                  <a:pt x="308" y="517"/>
                </a:lnTo>
                <a:lnTo>
                  <a:pt x="306" y="524"/>
                </a:lnTo>
                <a:lnTo>
                  <a:pt x="304" y="528"/>
                </a:lnTo>
                <a:lnTo>
                  <a:pt x="309" y="545"/>
                </a:lnTo>
                <a:lnTo>
                  <a:pt x="310" y="570"/>
                </a:lnTo>
                <a:lnTo>
                  <a:pt x="310" y="586"/>
                </a:lnTo>
                <a:lnTo>
                  <a:pt x="311" y="601"/>
                </a:lnTo>
                <a:lnTo>
                  <a:pt x="308" y="618"/>
                </a:lnTo>
                <a:lnTo>
                  <a:pt x="300" y="633"/>
                </a:lnTo>
                <a:lnTo>
                  <a:pt x="296" y="647"/>
                </a:lnTo>
                <a:lnTo>
                  <a:pt x="296" y="673"/>
                </a:lnTo>
                <a:lnTo>
                  <a:pt x="292" y="691"/>
                </a:lnTo>
                <a:lnTo>
                  <a:pt x="278" y="701"/>
                </a:lnTo>
                <a:lnTo>
                  <a:pt x="262" y="715"/>
                </a:lnTo>
                <a:lnTo>
                  <a:pt x="241" y="719"/>
                </a:lnTo>
                <a:lnTo>
                  <a:pt x="228" y="729"/>
                </a:lnTo>
                <a:lnTo>
                  <a:pt x="223" y="737"/>
                </a:lnTo>
                <a:close/>
              </a:path>
            </a:pathLst>
          </a:custGeom>
          <a:solidFill>
            <a:srgbClr val="FF0000"/>
          </a:solidFill>
          <a:ln w="9525">
            <a:solidFill>
              <a:schemeClr val="tx1"/>
            </a:solidFill>
            <a:round/>
            <a:headEnd/>
            <a:tailEnd/>
          </a:ln>
        </p:spPr>
        <p:txBody>
          <a:bodyPr/>
          <a:lstStyle/>
          <a:p>
            <a:endParaRPr lang="en-US" sz="1400" b="1">
              <a:solidFill>
                <a:schemeClr val="bg1"/>
              </a:solidFill>
              <a:latin typeface="Calibri" pitchFamily="34" charset="0"/>
            </a:endParaRPr>
          </a:p>
        </p:txBody>
      </p:sp>
      <p:sp>
        <p:nvSpPr>
          <p:cNvPr id="2141" name="Freeform 94"/>
          <p:cNvSpPr>
            <a:spLocks/>
          </p:cNvSpPr>
          <p:nvPr/>
        </p:nvSpPr>
        <p:spPr bwMode="auto">
          <a:xfrm>
            <a:off x="4367217" y="2848514"/>
            <a:ext cx="882255" cy="837484"/>
          </a:xfrm>
          <a:custGeom>
            <a:avLst/>
            <a:gdLst>
              <a:gd name="T0" fmla="*/ 2147483647 w 2067"/>
              <a:gd name="T1" fmla="*/ 2147483647 h 1884"/>
              <a:gd name="T2" fmla="*/ 2147483647 w 2067"/>
              <a:gd name="T3" fmla="*/ 2147483647 h 1884"/>
              <a:gd name="T4" fmla="*/ 2147483647 w 2067"/>
              <a:gd name="T5" fmla="*/ 2147483647 h 1884"/>
              <a:gd name="T6" fmla="*/ 2147483647 w 2067"/>
              <a:gd name="T7" fmla="*/ 2147483647 h 1884"/>
              <a:gd name="T8" fmla="*/ 2147483647 w 2067"/>
              <a:gd name="T9" fmla="*/ 2147483647 h 1884"/>
              <a:gd name="T10" fmla="*/ 2147483647 w 2067"/>
              <a:gd name="T11" fmla="*/ 2147483647 h 1884"/>
              <a:gd name="T12" fmla="*/ 2147483647 w 2067"/>
              <a:gd name="T13" fmla="*/ 2147483647 h 1884"/>
              <a:gd name="T14" fmla="*/ 2147483647 w 2067"/>
              <a:gd name="T15" fmla="*/ 2147483647 h 1884"/>
              <a:gd name="T16" fmla="*/ 2147483647 w 2067"/>
              <a:gd name="T17" fmla="*/ 2147483647 h 1884"/>
              <a:gd name="T18" fmla="*/ 2147483647 w 2067"/>
              <a:gd name="T19" fmla="*/ 2147483647 h 1884"/>
              <a:gd name="T20" fmla="*/ 2147483647 w 2067"/>
              <a:gd name="T21" fmla="*/ 2147483647 h 1884"/>
              <a:gd name="T22" fmla="*/ 2147483647 w 2067"/>
              <a:gd name="T23" fmla="*/ 2147483647 h 1884"/>
              <a:gd name="T24" fmla="*/ 2147483647 w 2067"/>
              <a:gd name="T25" fmla="*/ 2147483647 h 1884"/>
              <a:gd name="T26" fmla="*/ 2147483647 w 2067"/>
              <a:gd name="T27" fmla="*/ 2147483647 h 1884"/>
              <a:gd name="T28" fmla="*/ 2147483647 w 2067"/>
              <a:gd name="T29" fmla="*/ 2147483647 h 1884"/>
              <a:gd name="T30" fmla="*/ 2147483647 w 2067"/>
              <a:gd name="T31" fmla="*/ 2147483647 h 1884"/>
              <a:gd name="T32" fmla="*/ 2147483647 w 2067"/>
              <a:gd name="T33" fmla="*/ 2147483647 h 1884"/>
              <a:gd name="T34" fmla="*/ 2147483647 w 2067"/>
              <a:gd name="T35" fmla="*/ 2147483647 h 1884"/>
              <a:gd name="T36" fmla="*/ 2147483647 w 2067"/>
              <a:gd name="T37" fmla="*/ 2147483647 h 1884"/>
              <a:gd name="T38" fmla="*/ 2147483647 w 2067"/>
              <a:gd name="T39" fmla="*/ 2147483647 h 1884"/>
              <a:gd name="T40" fmla="*/ 2147483647 w 2067"/>
              <a:gd name="T41" fmla="*/ 2147483647 h 1884"/>
              <a:gd name="T42" fmla="*/ 2147483647 w 2067"/>
              <a:gd name="T43" fmla="*/ 2147483647 h 1884"/>
              <a:gd name="T44" fmla="*/ 0 w 2067"/>
              <a:gd name="T45" fmla="*/ 2147483647 h 1884"/>
              <a:gd name="T46" fmla="*/ 2147483647 w 2067"/>
              <a:gd name="T47" fmla="*/ 2147483647 h 1884"/>
              <a:gd name="T48" fmla="*/ 2147483647 w 2067"/>
              <a:gd name="T49" fmla="*/ 2147483647 h 1884"/>
              <a:gd name="T50" fmla="*/ 2147483647 w 2067"/>
              <a:gd name="T51" fmla="*/ 2147483647 h 1884"/>
              <a:gd name="T52" fmla="*/ 2147483647 w 2067"/>
              <a:gd name="T53" fmla="*/ 2147483647 h 1884"/>
              <a:gd name="T54" fmla="*/ 2147483647 w 2067"/>
              <a:gd name="T55" fmla="*/ 2147483647 h 1884"/>
              <a:gd name="T56" fmla="*/ 2147483647 w 2067"/>
              <a:gd name="T57" fmla="*/ 2147483647 h 1884"/>
              <a:gd name="T58" fmla="*/ 2147483647 w 2067"/>
              <a:gd name="T59" fmla="*/ 2147483647 h 1884"/>
              <a:gd name="T60" fmla="*/ 2147483647 w 2067"/>
              <a:gd name="T61" fmla="*/ 2147483647 h 1884"/>
              <a:gd name="T62" fmla="*/ 2147483647 w 2067"/>
              <a:gd name="T63" fmla="*/ 2147483647 h 1884"/>
              <a:gd name="T64" fmla="*/ 2147483647 w 2067"/>
              <a:gd name="T65" fmla="*/ 2147483647 h 1884"/>
              <a:gd name="T66" fmla="*/ 2147483647 w 2067"/>
              <a:gd name="T67" fmla="*/ 2147483647 h 1884"/>
              <a:gd name="T68" fmla="*/ 2147483647 w 2067"/>
              <a:gd name="T69" fmla="*/ 2147483647 h 1884"/>
              <a:gd name="T70" fmla="*/ 2147483647 w 2067"/>
              <a:gd name="T71" fmla="*/ 2147483647 h 1884"/>
              <a:gd name="T72" fmla="*/ 2147483647 w 2067"/>
              <a:gd name="T73" fmla="*/ 2147483647 h 1884"/>
              <a:gd name="T74" fmla="*/ 2147483647 w 2067"/>
              <a:gd name="T75" fmla="*/ 2147483647 h 1884"/>
              <a:gd name="T76" fmla="*/ 2147483647 w 2067"/>
              <a:gd name="T77" fmla="*/ 2147483647 h 1884"/>
              <a:gd name="T78" fmla="*/ 2147483647 w 2067"/>
              <a:gd name="T79" fmla="*/ 2147483647 h 1884"/>
              <a:gd name="T80" fmla="*/ 2147483647 w 2067"/>
              <a:gd name="T81" fmla="*/ 2147483647 h 1884"/>
              <a:gd name="T82" fmla="*/ 2147483647 w 2067"/>
              <a:gd name="T83" fmla="*/ 2147483647 h 1884"/>
              <a:gd name="T84" fmla="*/ 2147483647 w 2067"/>
              <a:gd name="T85" fmla="*/ 2147483647 h 1884"/>
              <a:gd name="T86" fmla="*/ 2147483647 w 2067"/>
              <a:gd name="T87" fmla="*/ 2147483647 h 1884"/>
              <a:gd name="T88" fmla="*/ 2147483647 w 2067"/>
              <a:gd name="T89" fmla="*/ 2147483647 h 1884"/>
              <a:gd name="T90" fmla="*/ 2147483647 w 2067"/>
              <a:gd name="T91" fmla="*/ 2147483647 h 1884"/>
              <a:gd name="T92" fmla="*/ 2147483647 w 2067"/>
              <a:gd name="T93" fmla="*/ 2147483647 h 1884"/>
              <a:gd name="T94" fmla="*/ 2147483647 w 2067"/>
              <a:gd name="T95" fmla="*/ 2147483647 h 1884"/>
              <a:gd name="T96" fmla="*/ 2147483647 w 2067"/>
              <a:gd name="T97" fmla="*/ 2147483647 h 1884"/>
              <a:gd name="T98" fmla="*/ 2147483647 w 2067"/>
              <a:gd name="T99" fmla="*/ 2147483647 h 1884"/>
              <a:gd name="T100" fmla="*/ 2147483647 w 2067"/>
              <a:gd name="T101" fmla="*/ 2147483647 h 1884"/>
              <a:gd name="T102" fmla="*/ 2147483647 w 2067"/>
              <a:gd name="T103" fmla="*/ 2147483647 h 1884"/>
              <a:gd name="T104" fmla="*/ 2147483647 w 2067"/>
              <a:gd name="T105" fmla="*/ 2147483647 h 1884"/>
              <a:gd name="T106" fmla="*/ 2147483647 w 2067"/>
              <a:gd name="T107" fmla="*/ 2147483647 h 1884"/>
              <a:gd name="T108" fmla="*/ 2147483647 w 2067"/>
              <a:gd name="T109" fmla="*/ 2147483647 h 1884"/>
              <a:gd name="T110" fmla="*/ 2147483647 w 2067"/>
              <a:gd name="T111" fmla="*/ 2147483647 h 1884"/>
              <a:gd name="T112" fmla="*/ 2147483647 w 2067"/>
              <a:gd name="T113" fmla="*/ 2147483647 h 1884"/>
              <a:gd name="T114" fmla="*/ 2147483647 w 2067"/>
              <a:gd name="T115" fmla="*/ 2147483647 h 1884"/>
              <a:gd name="T116" fmla="*/ 2147483647 w 2067"/>
              <a:gd name="T117" fmla="*/ 2147483647 h 1884"/>
              <a:gd name="T118" fmla="*/ 2147483647 w 2067"/>
              <a:gd name="T119" fmla="*/ 2147483647 h 188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067"/>
              <a:gd name="T181" fmla="*/ 0 h 1884"/>
              <a:gd name="T182" fmla="*/ 2067 w 2067"/>
              <a:gd name="T183" fmla="*/ 1884 h 188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067" h="1884">
                <a:moveTo>
                  <a:pt x="2067" y="383"/>
                </a:moveTo>
                <a:lnTo>
                  <a:pt x="2062" y="350"/>
                </a:lnTo>
                <a:lnTo>
                  <a:pt x="2057" y="322"/>
                </a:lnTo>
                <a:lnTo>
                  <a:pt x="2053" y="307"/>
                </a:lnTo>
                <a:lnTo>
                  <a:pt x="2042" y="286"/>
                </a:lnTo>
                <a:lnTo>
                  <a:pt x="2019" y="284"/>
                </a:lnTo>
                <a:lnTo>
                  <a:pt x="2000" y="288"/>
                </a:lnTo>
                <a:lnTo>
                  <a:pt x="1986" y="274"/>
                </a:lnTo>
                <a:lnTo>
                  <a:pt x="1979" y="253"/>
                </a:lnTo>
                <a:lnTo>
                  <a:pt x="1973" y="228"/>
                </a:lnTo>
                <a:lnTo>
                  <a:pt x="1954" y="216"/>
                </a:lnTo>
                <a:lnTo>
                  <a:pt x="1932" y="224"/>
                </a:lnTo>
                <a:lnTo>
                  <a:pt x="1922" y="242"/>
                </a:lnTo>
                <a:lnTo>
                  <a:pt x="1907" y="243"/>
                </a:lnTo>
                <a:lnTo>
                  <a:pt x="1893" y="242"/>
                </a:lnTo>
                <a:lnTo>
                  <a:pt x="1890" y="221"/>
                </a:lnTo>
                <a:lnTo>
                  <a:pt x="1891" y="190"/>
                </a:lnTo>
                <a:lnTo>
                  <a:pt x="1875" y="167"/>
                </a:lnTo>
                <a:lnTo>
                  <a:pt x="1849" y="162"/>
                </a:lnTo>
                <a:lnTo>
                  <a:pt x="1830" y="155"/>
                </a:lnTo>
                <a:lnTo>
                  <a:pt x="1817" y="151"/>
                </a:lnTo>
                <a:lnTo>
                  <a:pt x="1804" y="137"/>
                </a:lnTo>
                <a:lnTo>
                  <a:pt x="1799" y="121"/>
                </a:lnTo>
                <a:lnTo>
                  <a:pt x="1780" y="114"/>
                </a:lnTo>
                <a:lnTo>
                  <a:pt x="1769" y="108"/>
                </a:lnTo>
                <a:lnTo>
                  <a:pt x="1748" y="97"/>
                </a:lnTo>
                <a:lnTo>
                  <a:pt x="1733" y="83"/>
                </a:lnTo>
                <a:lnTo>
                  <a:pt x="1720" y="72"/>
                </a:lnTo>
                <a:lnTo>
                  <a:pt x="1701" y="75"/>
                </a:lnTo>
                <a:lnTo>
                  <a:pt x="1677" y="68"/>
                </a:lnTo>
                <a:lnTo>
                  <a:pt x="1660" y="46"/>
                </a:lnTo>
                <a:lnTo>
                  <a:pt x="1616" y="31"/>
                </a:lnTo>
                <a:lnTo>
                  <a:pt x="1605" y="13"/>
                </a:lnTo>
                <a:lnTo>
                  <a:pt x="1591" y="4"/>
                </a:lnTo>
                <a:lnTo>
                  <a:pt x="1578" y="0"/>
                </a:lnTo>
                <a:lnTo>
                  <a:pt x="1556" y="25"/>
                </a:lnTo>
                <a:lnTo>
                  <a:pt x="1553" y="40"/>
                </a:lnTo>
                <a:lnTo>
                  <a:pt x="1541" y="82"/>
                </a:lnTo>
                <a:lnTo>
                  <a:pt x="1550" y="108"/>
                </a:lnTo>
                <a:lnTo>
                  <a:pt x="1561" y="138"/>
                </a:lnTo>
                <a:lnTo>
                  <a:pt x="1554" y="155"/>
                </a:lnTo>
                <a:lnTo>
                  <a:pt x="1538" y="187"/>
                </a:lnTo>
                <a:lnTo>
                  <a:pt x="1525" y="216"/>
                </a:lnTo>
                <a:lnTo>
                  <a:pt x="1504" y="220"/>
                </a:lnTo>
                <a:lnTo>
                  <a:pt x="1488" y="220"/>
                </a:lnTo>
                <a:lnTo>
                  <a:pt x="1475" y="197"/>
                </a:lnTo>
                <a:lnTo>
                  <a:pt x="1471" y="177"/>
                </a:lnTo>
                <a:lnTo>
                  <a:pt x="1446" y="184"/>
                </a:lnTo>
                <a:lnTo>
                  <a:pt x="1433" y="187"/>
                </a:lnTo>
                <a:lnTo>
                  <a:pt x="1419" y="188"/>
                </a:lnTo>
                <a:lnTo>
                  <a:pt x="1392" y="174"/>
                </a:lnTo>
                <a:lnTo>
                  <a:pt x="1360" y="166"/>
                </a:lnTo>
                <a:lnTo>
                  <a:pt x="1332" y="170"/>
                </a:lnTo>
                <a:lnTo>
                  <a:pt x="1326" y="187"/>
                </a:lnTo>
                <a:lnTo>
                  <a:pt x="1303" y="203"/>
                </a:lnTo>
                <a:lnTo>
                  <a:pt x="1284" y="202"/>
                </a:lnTo>
                <a:lnTo>
                  <a:pt x="1267" y="202"/>
                </a:lnTo>
                <a:lnTo>
                  <a:pt x="1250" y="195"/>
                </a:lnTo>
                <a:lnTo>
                  <a:pt x="1232" y="192"/>
                </a:lnTo>
                <a:lnTo>
                  <a:pt x="1213" y="185"/>
                </a:lnTo>
                <a:lnTo>
                  <a:pt x="1213" y="169"/>
                </a:lnTo>
                <a:lnTo>
                  <a:pt x="1215" y="152"/>
                </a:lnTo>
                <a:lnTo>
                  <a:pt x="1226" y="119"/>
                </a:lnTo>
                <a:lnTo>
                  <a:pt x="1244" y="98"/>
                </a:lnTo>
                <a:lnTo>
                  <a:pt x="1249" y="82"/>
                </a:lnTo>
                <a:lnTo>
                  <a:pt x="1239" y="62"/>
                </a:lnTo>
                <a:lnTo>
                  <a:pt x="1227" y="46"/>
                </a:lnTo>
                <a:lnTo>
                  <a:pt x="1215" y="45"/>
                </a:lnTo>
                <a:lnTo>
                  <a:pt x="1198" y="45"/>
                </a:lnTo>
                <a:lnTo>
                  <a:pt x="1174" y="47"/>
                </a:lnTo>
                <a:lnTo>
                  <a:pt x="1148" y="54"/>
                </a:lnTo>
                <a:lnTo>
                  <a:pt x="1129" y="61"/>
                </a:lnTo>
                <a:lnTo>
                  <a:pt x="1111" y="64"/>
                </a:lnTo>
                <a:lnTo>
                  <a:pt x="1077" y="67"/>
                </a:lnTo>
                <a:lnTo>
                  <a:pt x="1044" y="82"/>
                </a:lnTo>
                <a:lnTo>
                  <a:pt x="1021" y="94"/>
                </a:lnTo>
                <a:lnTo>
                  <a:pt x="1001" y="101"/>
                </a:lnTo>
                <a:lnTo>
                  <a:pt x="989" y="98"/>
                </a:lnTo>
                <a:lnTo>
                  <a:pt x="968" y="90"/>
                </a:lnTo>
                <a:lnTo>
                  <a:pt x="954" y="82"/>
                </a:lnTo>
                <a:lnTo>
                  <a:pt x="939" y="69"/>
                </a:lnTo>
                <a:lnTo>
                  <a:pt x="929" y="43"/>
                </a:lnTo>
                <a:lnTo>
                  <a:pt x="907" y="27"/>
                </a:lnTo>
                <a:lnTo>
                  <a:pt x="881" y="11"/>
                </a:lnTo>
                <a:lnTo>
                  <a:pt x="874" y="6"/>
                </a:lnTo>
                <a:lnTo>
                  <a:pt x="872" y="24"/>
                </a:lnTo>
                <a:lnTo>
                  <a:pt x="866" y="42"/>
                </a:lnTo>
                <a:lnTo>
                  <a:pt x="878" y="60"/>
                </a:lnTo>
                <a:lnTo>
                  <a:pt x="871" y="78"/>
                </a:lnTo>
                <a:lnTo>
                  <a:pt x="865" y="91"/>
                </a:lnTo>
                <a:lnTo>
                  <a:pt x="858" y="107"/>
                </a:lnTo>
                <a:lnTo>
                  <a:pt x="846" y="123"/>
                </a:lnTo>
                <a:lnTo>
                  <a:pt x="839" y="125"/>
                </a:lnTo>
                <a:lnTo>
                  <a:pt x="825" y="126"/>
                </a:lnTo>
                <a:lnTo>
                  <a:pt x="788" y="138"/>
                </a:lnTo>
                <a:lnTo>
                  <a:pt x="768" y="155"/>
                </a:lnTo>
                <a:lnTo>
                  <a:pt x="750" y="167"/>
                </a:lnTo>
                <a:lnTo>
                  <a:pt x="750" y="202"/>
                </a:lnTo>
                <a:lnTo>
                  <a:pt x="724" y="217"/>
                </a:lnTo>
                <a:lnTo>
                  <a:pt x="721" y="253"/>
                </a:lnTo>
                <a:lnTo>
                  <a:pt x="731" y="273"/>
                </a:lnTo>
                <a:lnTo>
                  <a:pt x="754" y="299"/>
                </a:lnTo>
                <a:lnTo>
                  <a:pt x="733" y="306"/>
                </a:lnTo>
                <a:lnTo>
                  <a:pt x="709" y="318"/>
                </a:lnTo>
                <a:lnTo>
                  <a:pt x="703" y="340"/>
                </a:lnTo>
                <a:lnTo>
                  <a:pt x="705" y="368"/>
                </a:lnTo>
                <a:lnTo>
                  <a:pt x="681" y="375"/>
                </a:lnTo>
                <a:lnTo>
                  <a:pt x="666" y="379"/>
                </a:lnTo>
                <a:lnTo>
                  <a:pt x="655" y="411"/>
                </a:lnTo>
                <a:lnTo>
                  <a:pt x="655" y="433"/>
                </a:lnTo>
                <a:lnTo>
                  <a:pt x="654" y="448"/>
                </a:lnTo>
                <a:lnTo>
                  <a:pt x="657" y="452"/>
                </a:lnTo>
                <a:lnTo>
                  <a:pt x="662" y="470"/>
                </a:lnTo>
                <a:lnTo>
                  <a:pt x="658" y="487"/>
                </a:lnTo>
                <a:lnTo>
                  <a:pt x="648" y="488"/>
                </a:lnTo>
                <a:lnTo>
                  <a:pt x="630" y="489"/>
                </a:lnTo>
                <a:lnTo>
                  <a:pt x="630" y="509"/>
                </a:lnTo>
                <a:lnTo>
                  <a:pt x="616" y="559"/>
                </a:lnTo>
                <a:lnTo>
                  <a:pt x="601" y="576"/>
                </a:lnTo>
                <a:lnTo>
                  <a:pt x="583" y="574"/>
                </a:lnTo>
                <a:lnTo>
                  <a:pt x="566" y="570"/>
                </a:lnTo>
                <a:lnTo>
                  <a:pt x="542" y="565"/>
                </a:lnTo>
                <a:lnTo>
                  <a:pt x="523" y="556"/>
                </a:lnTo>
                <a:lnTo>
                  <a:pt x="502" y="565"/>
                </a:lnTo>
                <a:lnTo>
                  <a:pt x="486" y="567"/>
                </a:lnTo>
                <a:lnTo>
                  <a:pt x="461" y="565"/>
                </a:lnTo>
                <a:lnTo>
                  <a:pt x="441" y="570"/>
                </a:lnTo>
                <a:lnTo>
                  <a:pt x="422" y="575"/>
                </a:lnTo>
                <a:lnTo>
                  <a:pt x="408" y="583"/>
                </a:lnTo>
                <a:lnTo>
                  <a:pt x="406" y="593"/>
                </a:lnTo>
                <a:lnTo>
                  <a:pt x="403" y="614"/>
                </a:lnTo>
                <a:lnTo>
                  <a:pt x="404" y="629"/>
                </a:lnTo>
                <a:lnTo>
                  <a:pt x="395" y="644"/>
                </a:lnTo>
                <a:lnTo>
                  <a:pt x="386" y="658"/>
                </a:lnTo>
                <a:lnTo>
                  <a:pt x="355" y="669"/>
                </a:lnTo>
                <a:lnTo>
                  <a:pt x="330" y="675"/>
                </a:lnTo>
                <a:lnTo>
                  <a:pt x="326" y="677"/>
                </a:lnTo>
                <a:lnTo>
                  <a:pt x="318" y="686"/>
                </a:lnTo>
                <a:lnTo>
                  <a:pt x="321" y="699"/>
                </a:lnTo>
                <a:lnTo>
                  <a:pt x="331" y="735"/>
                </a:lnTo>
                <a:lnTo>
                  <a:pt x="326" y="759"/>
                </a:lnTo>
                <a:lnTo>
                  <a:pt x="317" y="778"/>
                </a:lnTo>
                <a:lnTo>
                  <a:pt x="317" y="796"/>
                </a:lnTo>
                <a:lnTo>
                  <a:pt x="330" y="820"/>
                </a:lnTo>
                <a:lnTo>
                  <a:pt x="334" y="840"/>
                </a:lnTo>
                <a:lnTo>
                  <a:pt x="338" y="864"/>
                </a:lnTo>
                <a:lnTo>
                  <a:pt x="343" y="883"/>
                </a:lnTo>
                <a:lnTo>
                  <a:pt x="339" y="904"/>
                </a:lnTo>
                <a:lnTo>
                  <a:pt x="348" y="923"/>
                </a:lnTo>
                <a:lnTo>
                  <a:pt x="350" y="948"/>
                </a:lnTo>
                <a:lnTo>
                  <a:pt x="350" y="987"/>
                </a:lnTo>
                <a:lnTo>
                  <a:pt x="352" y="1005"/>
                </a:lnTo>
                <a:lnTo>
                  <a:pt x="369" y="1017"/>
                </a:lnTo>
                <a:lnTo>
                  <a:pt x="391" y="1023"/>
                </a:lnTo>
                <a:lnTo>
                  <a:pt x="406" y="1024"/>
                </a:lnTo>
                <a:lnTo>
                  <a:pt x="427" y="1026"/>
                </a:lnTo>
                <a:lnTo>
                  <a:pt x="440" y="1030"/>
                </a:lnTo>
                <a:lnTo>
                  <a:pt x="450" y="1034"/>
                </a:lnTo>
                <a:lnTo>
                  <a:pt x="463" y="1053"/>
                </a:lnTo>
                <a:lnTo>
                  <a:pt x="463" y="1071"/>
                </a:lnTo>
                <a:lnTo>
                  <a:pt x="441" y="1081"/>
                </a:lnTo>
                <a:lnTo>
                  <a:pt x="423" y="1077"/>
                </a:lnTo>
                <a:lnTo>
                  <a:pt x="400" y="1081"/>
                </a:lnTo>
                <a:lnTo>
                  <a:pt x="396" y="1095"/>
                </a:lnTo>
                <a:lnTo>
                  <a:pt x="392" y="1106"/>
                </a:lnTo>
                <a:lnTo>
                  <a:pt x="381" y="1100"/>
                </a:lnTo>
                <a:lnTo>
                  <a:pt x="366" y="1085"/>
                </a:lnTo>
                <a:lnTo>
                  <a:pt x="354" y="1075"/>
                </a:lnTo>
                <a:lnTo>
                  <a:pt x="340" y="1075"/>
                </a:lnTo>
                <a:lnTo>
                  <a:pt x="332" y="1088"/>
                </a:lnTo>
                <a:lnTo>
                  <a:pt x="318" y="1095"/>
                </a:lnTo>
                <a:lnTo>
                  <a:pt x="309" y="1073"/>
                </a:lnTo>
                <a:lnTo>
                  <a:pt x="301" y="1059"/>
                </a:lnTo>
                <a:lnTo>
                  <a:pt x="283" y="1039"/>
                </a:lnTo>
                <a:lnTo>
                  <a:pt x="266" y="1030"/>
                </a:lnTo>
                <a:lnTo>
                  <a:pt x="248" y="1027"/>
                </a:lnTo>
                <a:lnTo>
                  <a:pt x="238" y="1013"/>
                </a:lnTo>
                <a:lnTo>
                  <a:pt x="218" y="1013"/>
                </a:lnTo>
                <a:lnTo>
                  <a:pt x="202" y="1020"/>
                </a:lnTo>
                <a:lnTo>
                  <a:pt x="195" y="1002"/>
                </a:lnTo>
                <a:lnTo>
                  <a:pt x="189" y="987"/>
                </a:lnTo>
                <a:lnTo>
                  <a:pt x="174" y="985"/>
                </a:lnTo>
                <a:lnTo>
                  <a:pt x="170" y="984"/>
                </a:lnTo>
                <a:lnTo>
                  <a:pt x="159" y="983"/>
                </a:lnTo>
                <a:lnTo>
                  <a:pt x="166" y="998"/>
                </a:lnTo>
                <a:lnTo>
                  <a:pt x="164" y="1019"/>
                </a:lnTo>
                <a:lnTo>
                  <a:pt x="163" y="1053"/>
                </a:lnTo>
                <a:lnTo>
                  <a:pt x="170" y="1067"/>
                </a:lnTo>
                <a:lnTo>
                  <a:pt x="184" y="1095"/>
                </a:lnTo>
                <a:lnTo>
                  <a:pt x="197" y="1107"/>
                </a:lnTo>
                <a:lnTo>
                  <a:pt x="210" y="1118"/>
                </a:lnTo>
                <a:lnTo>
                  <a:pt x="221" y="1128"/>
                </a:lnTo>
                <a:lnTo>
                  <a:pt x="223" y="1153"/>
                </a:lnTo>
                <a:lnTo>
                  <a:pt x="223" y="1171"/>
                </a:lnTo>
                <a:lnTo>
                  <a:pt x="221" y="1184"/>
                </a:lnTo>
                <a:lnTo>
                  <a:pt x="218" y="1204"/>
                </a:lnTo>
                <a:lnTo>
                  <a:pt x="225" y="1231"/>
                </a:lnTo>
                <a:lnTo>
                  <a:pt x="246" y="1245"/>
                </a:lnTo>
                <a:lnTo>
                  <a:pt x="260" y="1259"/>
                </a:lnTo>
                <a:lnTo>
                  <a:pt x="269" y="1270"/>
                </a:lnTo>
                <a:lnTo>
                  <a:pt x="261" y="1320"/>
                </a:lnTo>
                <a:lnTo>
                  <a:pt x="257" y="1347"/>
                </a:lnTo>
                <a:lnTo>
                  <a:pt x="256" y="1354"/>
                </a:lnTo>
                <a:lnTo>
                  <a:pt x="253" y="1371"/>
                </a:lnTo>
                <a:lnTo>
                  <a:pt x="257" y="1393"/>
                </a:lnTo>
                <a:lnTo>
                  <a:pt x="267" y="1411"/>
                </a:lnTo>
                <a:lnTo>
                  <a:pt x="275" y="1423"/>
                </a:lnTo>
                <a:lnTo>
                  <a:pt x="286" y="1437"/>
                </a:lnTo>
                <a:lnTo>
                  <a:pt x="288" y="1457"/>
                </a:lnTo>
                <a:lnTo>
                  <a:pt x="284" y="1476"/>
                </a:lnTo>
                <a:lnTo>
                  <a:pt x="276" y="1498"/>
                </a:lnTo>
                <a:lnTo>
                  <a:pt x="266" y="1509"/>
                </a:lnTo>
                <a:lnTo>
                  <a:pt x="221" y="1519"/>
                </a:lnTo>
                <a:lnTo>
                  <a:pt x="216" y="1523"/>
                </a:lnTo>
                <a:lnTo>
                  <a:pt x="195" y="1538"/>
                </a:lnTo>
                <a:lnTo>
                  <a:pt x="188" y="1553"/>
                </a:lnTo>
                <a:lnTo>
                  <a:pt x="179" y="1575"/>
                </a:lnTo>
                <a:lnTo>
                  <a:pt x="174" y="1599"/>
                </a:lnTo>
                <a:lnTo>
                  <a:pt x="145" y="1643"/>
                </a:lnTo>
                <a:lnTo>
                  <a:pt x="118" y="1680"/>
                </a:lnTo>
                <a:lnTo>
                  <a:pt x="94" y="1686"/>
                </a:lnTo>
                <a:lnTo>
                  <a:pt x="78" y="1694"/>
                </a:lnTo>
                <a:lnTo>
                  <a:pt x="64" y="1714"/>
                </a:lnTo>
                <a:lnTo>
                  <a:pt x="45" y="1754"/>
                </a:lnTo>
                <a:lnTo>
                  <a:pt x="41" y="1770"/>
                </a:lnTo>
                <a:lnTo>
                  <a:pt x="39" y="1794"/>
                </a:lnTo>
                <a:lnTo>
                  <a:pt x="20" y="1819"/>
                </a:lnTo>
                <a:lnTo>
                  <a:pt x="16" y="1835"/>
                </a:lnTo>
                <a:lnTo>
                  <a:pt x="4" y="1870"/>
                </a:lnTo>
                <a:lnTo>
                  <a:pt x="0" y="1881"/>
                </a:lnTo>
                <a:lnTo>
                  <a:pt x="12" y="1879"/>
                </a:lnTo>
                <a:lnTo>
                  <a:pt x="26" y="1884"/>
                </a:lnTo>
                <a:lnTo>
                  <a:pt x="38" y="1875"/>
                </a:lnTo>
                <a:lnTo>
                  <a:pt x="60" y="1866"/>
                </a:lnTo>
                <a:lnTo>
                  <a:pt x="71" y="1856"/>
                </a:lnTo>
                <a:lnTo>
                  <a:pt x="90" y="1849"/>
                </a:lnTo>
                <a:lnTo>
                  <a:pt x="114" y="1848"/>
                </a:lnTo>
                <a:lnTo>
                  <a:pt x="128" y="1841"/>
                </a:lnTo>
                <a:lnTo>
                  <a:pt x="146" y="1830"/>
                </a:lnTo>
                <a:lnTo>
                  <a:pt x="161" y="1819"/>
                </a:lnTo>
                <a:lnTo>
                  <a:pt x="177" y="1812"/>
                </a:lnTo>
                <a:lnTo>
                  <a:pt x="189" y="1809"/>
                </a:lnTo>
                <a:lnTo>
                  <a:pt x="206" y="1806"/>
                </a:lnTo>
                <a:lnTo>
                  <a:pt x="226" y="1797"/>
                </a:lnTo>
                <a:lnTo>
                  <a:pt x="242" y="1798"/>
                </a:lnTo>
                <a:lnTo>
                  <a:pt x="256" y="1805"/>
                </a:lnTo>
                <a:lnTo>
                  <a:pt x="281" y="1816"/>
                </a:lnTo>
                <a:lnTo>
                  <a:pt x="295" y="1795"/>
                </a:lnTo>
                <a:lnTo>
                  <a:pt x="318" y="1791"/>
                </a:lnTo>
                <a:lnTo>
                  <a:pt x="330" y="1779"/>
                </a:lnTo>
                <a:lnTo>
                  <a:pt x="312" y="1759"/>
                </a:lnTo>
                <a:lnTo>
                  <a:pt x="317" y="1743"/>
                </a:lnTo>
                <a:lnTo>
                  <a:pt x="323" y="1726"/>
                </a:lnTo>
                <a:lnTo>
                  <a:pt x="326" y="1710"/>
                </a:lnTo>
                <a:lnTo>
                  <a:pt x="335" y="1698"/>
                </a:lnTo>
                <a:lnTo>
                  <a:pt x="338" y="1682"/>
                </a:lnTo>
                <a:lnTo>
                  <a:pt x="330" y="1674"/>
                </a:lnTo>
                <a:lnTo>
                  <a:pt x="325" y="1668"/>
                </a:lnTo>
                <a:lnTo>
                  <a:pt x="329" y="1645"/>
                </a:lnTo>
                <a:lnTo>
                  <a:pt x="345" y="1620"/>
                </a:lnTo>
                <a:lnTo>
                  <a:pt x="369" y="1620"/>
                </a:lnTo>
                <a:lnTo>
                  <a:pt x="382" y="1632"/>
                </a:lnTo>
                <a:lnTo>
                  <a:pt x="375" y="1647"/>
                </a:lnTo>
                <a:lnTo>
                  <a:pt x="392" y="1686"/>
                </a:lnTo>
                <a:lnTo>
                  <a:pt x="412" y="1712"/>
                </a:lnTo>
                <a:lnTo>
                  <a:pt x="422" y="1703"/>
                </a:lnTo>
                <a:lnTo>
                  <a:pt x="446" y="1683"/>
                </a:lnTo>
                <a:lnTo>
                  <a:pt x="456" y="1661"/>
                </a:lnTo>
                <a:lnTo>
                  <a:pt x="478" y="1653"/>
                </a:lnTo>
                <a:lnTo>
                  <a:pt x="506" y="1667"/>
                </a:lnTo>
                <a:lnTo>
                  <a:pt x="524" y="1674"/>
                </a:lnTo>
                <a:lnTo>
                  <a:pt x="539" y="1675"/>
                </a:lnTo>
                <a:lnTo>
                  <a:pt x="553" y="1661"/>
                </a:lnTo>
                <a:lnTo>
                  <a:pt x="566" y="1639"/>
                </a:lnTo>
                <a:lnTo>
                  <a:pt x="566" y="1618"/>
                </a:lnTo>
                <a:lnTo>
                  <a:pt x="556" y="1600"/>
                </a:lnTo>
                <a:lnTo>
                  <a:pt x="546" y="1584"/>
                </a:lnTo>
                <a:lnTo>
                  <a:pt x="553" y="1567"/>
                </a:lnTo>
                <a:lnTo>
                  <a:pt x="566" y="1542"/>
                </a:lnTo>
                <a:lnTo>
                  <a:pt x="574" y="1522"/>
                </a:lnTo>
                <a:lnTo>
                  <a:pt x="589" y="1509"/>
                </a:lnTo>
                <a:lnTo>
                  <a:pt x="606" y="1519"/>
                </a:lnTo>
                <a:lnTo>
                  <a:pt x="624" y="1512"/>
                </a:lnTo>
                <a:lnTo>
                  <a:pt x="635" y="1502"/>
                </a:lnTo>
                <a:lnTo>
                  <a:pt x="666" y="1487"/>
                </a:lnTo>
                <a:lnTo>
                  <a:pt x="680" y="1475"/>
                </a:lnTo>
                <a:lnTo>
                  <a:pt x="675" y="1459"/>
                </a:lnTo>
                <a:lnTo>
                  <a:pt x="668" y="1446"/>
                </a:lnTo>
                <a:lnTo>
                  <a:pt x="663" y="1430"/>
                </a:lnTo>
                <a:lnTo>
                  <a:pt x="677" y="1425"/>
                </a:lnTo>
                <a:lnTo>
                  <a:pt x="692" y="1426"/>
                </a:lnTo>
                <a:lnTo>
                  <a:pt x="710" y="1432"/>
                </a:lnTo>
                <a:lnTo>
                  <a:pt x="712" y="1417"/>
                </a:lnTo>
                <a:lnTo>
                  <a:pt x="708" y="1390"/>
                </a:lnTo>
                <a:lnTo>
                  <a:pt x="718" y="1381"/>
                </a:lnTo>
                <a:lnTo>
                  <a:pt x="729" y="1390"/>
                </a:lnTo>
                <a:lnTo>
                  <a:pt x="737" y="1411"/>
                </a:lnTo>
                <a:lnTo>
                  <a:pt x="747" y="1394"/>
                </a:lnTo>
                <a:lnTo>
                  <a:pt x="760" y="1375"/>
                </a:lnTo>
                <a:lnTo>
                  <a:pt x="765" y="1361"/>
                </a:lnTo>
                <a:lnTo>
                  <a:pt x="775" y="1377"/>
                </a:lnTo>
                <a:lnTo>
                  <a:pt x="781" y="1394"/>
                </a:lnTo>
                <a:lnTo>
                  <a:pt x="786" y="1410"/>
                </a:lnTo>
                <a:lnTo>
                  <a:pt x="796" y="1435"/>
                </a:lnTo>
                <a:lnTo>
                  <a:pt x="805" y="1426"/>
                </a:lnTo>
                <a:lnTo>
                  <a:pt x="815" y="1432"/>
                </a:lnTo>
                <a:lnTo>
                  <a:pt x="830" y="1422"/>
                </a:lnTo>
                <a:lnTo>
                  <a:pt x="847" y="1414"/>
                </a:lnTo>
                <a:lnTo>
                  <a:pt x="846" y="1447"/>
                </a:lnTo>
                <a:lnTo>
                  <a:pt x="864" y="1472"/>
                </a:lnTo>
                <a:lnTo>
                  <a:pt x="890" y="1487"/>
                </a:lnTo>
                <a:lnTo>
                  <a:pt x="907" y="1491"/>
                </a:lnTo>
                <a:lnTo>
                  <a:pt x="917" y="1502"/>
                </a:lnTo>
                <a:lnTo>
                  <a:pt x="930" y="1508"/>
                </a:lnTo>
                <a:lnTo>
                  <a:pt x="945" y="1506"/>
                </a:lnTo>
                <a:lnTo>
                  <a:pt x="969" y="1497"/>
                </a:lnTo>
                <a:lnTo>
                  <a:pt x="994" y="1502"/>
                </a:lnTo>
                <a:lnTo>
                  <a:pt x="1013" y="1495"/>
                </a:lnTo>
                <a:lnTo>
                  <a:pt x="1021" y="1464"/>
                </a:lnTo>
                <a:lnTo>
                  <a:pt x="1035" y="1455"/>
                </a:lnTo>
                <a:lnTo>
                  <a:pt x="1042" y="1446"/>
                </a:lnTo>
                <a:lnTo>
                  <a:pt x="1055" y="1423"/>
                </a:lnTo>
                <a:lnTo>
                  <a:pt x="1065" y="1415"/>
                </a:lnTo>
                <a:lnTo>
                  <a:pt x="1079" y="1399"/>
                </a:lnTo>
                <a:lnTo>
                  <a:pt x="1100" y="1388"/>
                </a:lnTo>
                <a:lnTo>
                  <a:pt x="1114" y="1377"/>
                </a:lnTo>
                <a:lnTo>
                  <a:pt x="1135" y="1359"/>
                </a:lnTo>
                <a:lnTo>
                  <a:pt x="1143" y="1361"/>
                </a:lnTo>
                <a:lnTo>
                  <a:pt x="1247" y="1263"/>
                </a:lnTo>
                <a:lnTo>
                  <a:pt x="1250" y="1259"/>
                </a:lnTo>
                <a:lnTo>
                  <a:pt x="1257" y="1255"/>
                </a:lnTo>
                <a:lnTo>
                  <a:pt x="1264" y="1249"/>
                </a:lnTo>
                <a:lnTo>
                  <a:pt x="1270" y="1245"/>
                </a:lnTo>
                <a:lnTo>
                  <a:pt x="1277" y="1238"/>
                </a:lnTo>
                <a:lnTo>
                  <a:pt x="1282" y="1234"/>
                </a:lnTo>
                <a:lnTo>
                  <a:pt x="1287" y="1231"/>
                </a:lnTo>
                <a:lnTo>
                  <a:pt x="1296" y="1227"/>
                </a:lnTo>
                <a:lnTo>
                  <a:pt x="1304" y="1222"/>
                </a:lnTo>
                <a:lnTo>
                  <a:pt x="1312" y="1218"/>
                </a:lnTo>
                <a:lnTo>
                  <a:pt x="1318" y="1213"/>
                </a:lnTo>
                <a:lnTo>
                  <a:pt x="1322" y="1209"/>
                </a:lnTo>
                <a:lnTo>
                  <a:pt x="1327" y="1205"/>
                </a:lnTo>
                <a:lnTo>
                  <a:pt x="1331" y="1201"/>
                </a:lnTo>
                <a:lnTo>
                  <a:pt x="1336" y="1200"/>
                </a:lnTo>
                <a:lnTo>
                  <a:pt x="1330" y="1182"/>
                </a:lnTo>
                <a:lnTo>
                  <a:pt x="1326" y="1187"/>
                </a:lnTo>
                <a:lnTo>
                  <a:pt x="1321" y="1191"/>
                </a:lnTo>
                <a:lnTo>
                  <a:pt x="1317" y="1197"/>
                </a:lnTo>
                <a:lnTo>
                  <a:pt x="1313" y="1198"/>
                </a:lnTo>
                <a:lnTo>
                  <a:pt x="1307" y="1200"/>
                </a:lnTo>
                <a:lnTo>
                  <a:pt x="1299" y="1200"/>
                </a:lnTo>
                <a:lnTo>
                  <a:pt x="1294" y="1200"/>
                </a:lnTo>
                <a:lnTo>
                  <a:pt x="1290" y="1198"/>
                </a:lnTo>
                <a:lnTo>
                  <a:pt x="1285" y="1193"/>
                </a:lnTo>
                <a:lnTo>
                  <a:pt x="1284" y="1187"/>
                </a:lnTo>
                <a:lnTo>
                  <a:pt x="1285" y="1182"/>
                </a:lnTo>
                <a:lnTo>
                  <a:pt x="1287" y="1176"/>
                </a:lnTo>
                <a:lnTo>
                  <a:pt x="1290" y="1171"/>
                </a:lnTo>
                <a:lnTo>
                  <a:pt x="1295" y="1164"/>
                </a:lnTo>
                <a:lnTo>
                  <a:pt x="1298" y="1157"/>
                </a:lnTo>
                <a:lnTo>
                  <a:pt x="1300" y="1153"/>
                </a:lnTo>
                <a:lnTo>
                  <a:pt x="1304" y="1144"/>
                </a:lnTo>
                <a:lnTo>
                  <a:pt x="1305" y="1140"/>
                </a:lnTo>
                <a:lnTo>
                  <a:pt x="1309" y="1133"/>
                </a:lnTo>
                <a:lnTo>
                  <a:pt x="1312" y="1129"/>
                </a:lnTo>
                <a:lnTo>
                  <a:pt x="1315" y="1124"/>
                </a:lnTo>
                <a:lnTo>
                  <a:pt x="1317" y="1118"/>
                </a:lnTo>
                <a:lnTo>
                  <a:pt x="1321" y="1114"/>
                </a:lnTo>
                <a:lnTo>
                  <a:pt x="1323" y="1110"/>
                </a:lnTo>
                <a:lnTo>
                  <a:pt x="1330" y="1108"/>
                </a:lnTo>
                <a:lnTo>
                  <a:pt x="1330" y="1102"/>
                </a:lnTo>
                <a:lnTo>
                  <a:pt x="1335" y="1096"/>
                </a:lnTo>
                <a:lnTo>
                  <a:pt x="1338" y="1092"/>
                </a:lnTo>
                <a:lnTo>
                  <a:pt x="1342" y="1089"/>
                </a:lnTo>
                <a:lnTo>
                  <a:pt x="1346" y="1085"/>
                </a:lnTo>
                <a:lnTo>
                  <a:pt x="1351" y="1081"/>
                </a:lnTo>
                <a:lnTo>
                  <a:pt x="1355" y="1077"/>
                </a:lnTo>
                <a:lnTo>
                  <a:pt x="1361" y="1071"/>
                </a:lnTo>
                <a:lnTo>
                  <a:pt x="1367" y="1068"/>
                </a:lnTo>
                <a:lnTo>
                  <a:pt x="1373" y="1064"/>
                </a:lnTo>
                <a:lnTo>
                  <a:pt x="1377" y="1061"/>
                </a:lnTo>
                <a:lnTo>
                  <a:pt x="1382" y="1059"/>
                </a:lnTo>
                <a:lnTo>
                  <a:pt x="1388" y="1056"/>
                </a:lnTo>
                <a:lnTo>
                  <a:pt x="1392" y="1053"/>
                </a:lnTo>
                <a:lnTo>
                  <a:pt x="1398" y="1050"/>
                </a:lnTo>
                <a:lnTo>
                  <a:pt x="1402" y="1050"/>
                </a:lnTo>
                <a:lnTo>
                  <a:pt x="1416" y="1052"/>
                </a:lnTo>
                <a:lnTo>
                  <a:pt x="1425" y="1057"/>
                </a:lnTo>
                <a:lnTo>
                  <a:pt x="1429" y="1061"/>
                </a:lnTo>
                <a:lnTo>
                  <a:pt x="1434" y="1067"/>
                </a:lnTo>
                <a:lnTo>
                  <a:pt x="1437" y="1073"/>
                </a:lnTo>
                <a:lnTo>
                  <a:pt x="1439" y="1077"/>
                </a:lnTo>
                <a:lnTo>
                  <a:pt x="1438" y="1085"/>
                </a:lnTo>
                <a:lnTo>
                  <a:pt x="1437" y="1092"/>
                </a:lnTo>
                <a:lnTo>
                  <a:pt x="1433" y="1097"/>
                </a:lnTo>
                <a:lnTo>
                  <a:pt x="1429" y="1102"/>
                </a:lnTo>
                <a:lnTo>
                  <a:pt x="1425" y="1104"/>
                </a:lnTo>
                <a:lnTo>
                  <a:pt x="1419" y="1111"/>
                </a:lnTo>
                <a:lnTo>
                  <a:pt x="1415" y="1115"/>
                </a:lnTo>
                <a:lnTo>
                  <a:pt x="1411" y="1121"/>
                </a:lnTo>
                <a:lnTo>
                  <a:pt x="1405" y="1124"/>
                </a:lnTo>
                <a:lnTo>
                  <a:pt x="1400" y="1128"/>
                </a:lnTo>
                <a:lnTo>
                  <a:pt x="1395" y="1132"/>
                </a:lnTo>
                <a:lnTo>
                  <a:pt x="1395" y="1137"/>
                </a:lnTo>
                <a:lnTo>
                  <a:pt x="1400" y="1142"/>
                </a:lnTo>
                <a:lnTo>
                  <a:pt x="1405" y="1142"/>
                </a:lnTo>
                <a:lnTo>
                  <a:pt x="1413" y="1139"/>
                </a:lnTo>
                <a:lnTo>
                  <a:pt x="1418" y="1137"/>
                </a:lnTo>
                <a:lnTo>
                  <a:pt x="1427" y="1135"/>
                </a:lnTo>
                <a:lnTo>
                  <a:pt x="1432" y="1133"/>
                </a:lnTo>
                <a:lnTo>
                  <a:pt x="1437" y="1133"/>
                </a:lnTo>
                <a:lnTo>
                  <a:pt x="1443" y="1132"/>
                </a:lnTo>
                <a:lnTo>
                  <a:pt x="1448" y="1131"/>
                </a:lnTo>
                <a:lnTo>
                  <a:pt x="1456" y="1129"/>
                </a:lnTo>
                <a:lnTo>
                  <a:pt x="1462" y="1126"/>
                </a:lnTo>
                <a:lnTo>
                  <a:pt x="1467" y="1125"/>
                </a:lnTo>
                <a:lnTo>
                  <a:pt x="1474" y="1122"/>
                </a:lnTo>
                <a:lnTo>
                  <a:pt x="1479" y="1120"/>
                </a:lnTo>
                <a:lnTo>
                  <a:pt x="1485" y="1117"/>
                </a:lnTo>
                <a:lnTo>
                  <a:pt x="1494" y="1113"/>
                </a:lnTo>
                <a:lnTo>
                  <a:pt x="1504" y="1110"/>
                </a:lnTo>
                <a:lnTo>
                  <a:pt x="1510" y="1108"/>
                </a:lnTo>
                <a:lnTo>
                  <a:pt x="1518" y="1106"/>
                </a:lnTo>
                <a:lnTo>
                  <a:pt x="1525" y="1104"/>
                </a:lnTo>
                <a:lnTo>
                  <a:pt x="1535" y="1100"/>
                </a:lnTo>
                <a:lnTo>
                  <a:pt x="1539" y="1100"/>
                </a:lnTo>
                <a:lnTo>
                  <a:pt x="1543" y="1099"/>
                </a:lnTo>
                <a:lnTo>
                  <a:pt x="1548" y="1096"/>
                </a:lnTo>
                <a:lnTo>
                  <a:pt x="1556" y="1093"/>
                </a:lnTo>
                <a:lnTo>
                  <a:pt x="1559" y="1092"/>
                </a:lnTo>
                <a:lnTo>
                  <a:pt x="1564" y="1089"/>
                </a:lnTo>
                <a:lnTo>
                  <a:pt x="1570" y="1086"/>
                </a:lnTo>
                <a:lnTo>
                  <a:pt x="1573" y="1085"/>
                </a:lnTo>
                <a:lnTo>
                  <a:pt x="1580" y="1084"/>
                </a:lnTo>
                <a:lnTo>
                  <a:pt x="1589" y="1081"/>
                </a:lnTo>
                <a:lnTo>
                  <a:pt x="1593" y="1081"/>
                </a:lnTo>
                <a:lnTo>
                  <a:pt x="1599" y="1079"/>
                </a:lnTo>
                <a:lnTo>
                  <a:pt x="1603" y="1077"/>
                </a:lnTo>
                <a:lnTo>
                  <a:pt x="1607" y="1074"/>
                </a:lnTo>
                <a:lnTo>
                  <a:pt x="1613" y="1073"/>
                </a:lnTo>
                <a:lnTo>
                  <a:pt x="1617" y="1071"/>
                </a:lnTo>
                <a:lnTo>
                  <a:pt x="1622" y="1067"/>
                </a:lnTo>
                <a:lnTo>
                  <a:pt x="1631" y="1061"/>
                </a:lnTo>
                <a:lnTo>
                  <a:pt x="1640" y="1056"/>
                </a:lnTo>
                <a:lnTo>
                  <a:pt x="1645" y="1052"/>
                </a:lnTo>
                <a:lnTo>
                  <a:pt x="1650" y="1050"/>
                </a:lnTo>
                <a:lnTo>
                  <a:pt x="1654" y="1048"/>
                </a:lnTo>
                <a:lnTo>
                  <a:pt x="1659" y="1044"/>
                </a:lnTo>
                <a:lnTo>
                  <a:pt x="1665" y="1041"/>
                </a:lnTo>
                <a:lnTo>
                  <a:pt x="1677" y="1035"/>
                </a:lnTo>
                <a:lnTo>
                  <a:pt x="1688" y="1030"/>
                </a:lnTo>
                <a:lnTo>
                  <a:pt x="1692" y="1027"/>
                </a:lnTo>
                <a:lnTo>
                  <a:pt x="1695" y="1024"/>
                </a:lnTo>
                <a:lnTo>
                  <a:pt x="1697" y="1021"/>
                </a:lnTo>
                <a:lnTo>
                  <a:pt x="1702" y="1017"/>
                </a:lnTo>
                <a:lnTo>
                  <a:pt x="1709" y="1013"/>
                </a:lnTo>
                <a:lnTo>
                  <a:pt x="1713" y="1009"/>
                </a:lnTo>
                <a:lnTo>
                  <a:pt x="1718" y="1005"/>
                </a:lnTo>
                <a:lnTo>
                  <a:pt x="1723" y="1001"/>
                </a:lnTo>
                <a:lnTo>
                  <a:pt x="1727" y="994"/>
                </a:lnTo>
                <a:lnTo>
                  <a:pt x="1730" y="988"/>
                </a:lnTo>
                <a:lnTo>
                  <a:pt x="1733" y="983"/>
                </a:lnTo>
                <a:lnTo>
                  <a:pt x="1736" y="979"/>
                </a:lnTo>
                <a:lnTo>
                  <a:pt x="1738" y="972"/>
                </a:lnTo>
                <a:lnTo>
                  <a:pt x="1741" y="968"/>
                </a:lnTo>
                <a:lnTo>
                  <a:pt x="1747" y="959"/>
                </a:lnTo>
                <a:lnTo>
                  <a:pt x="1753" y="954"/>
                </a:lnTo>
                <a:lnTo>
                  <a:pt x="1756" y="951"/>
                </a:lnTo>
                <a:lnTo>
                  <a:pt x="1760" y="947"/>
                </a:lnTo>
                <a:lnTo>
                  <a:pt x="1765" y="941"/>
                </a:lnTo>
                <a:lnTo>
                  <a:pt x="1771" y="934"/>
                </a:lnTo>
                <a:lnTo>
                  <a:pt x="1775" y="932"/>
                </a:lnTo>
                <a:lnTo>
                  <a:pt x="1780" y="927"/>
                </a:lnTo>
                <a:lnTo>
                  <a:pt x="1788" y="922"/>
                </a:lnTo>
                <a:lnTo>
                  <a:pt x="1796" y="916"/>
                </a:lnTo>
                <a:lnTo>
                  <a:pt x="1802" y="914"/>
                </a:lnTo>
                <a:lnTo>
                  <a:pt x="1808" y="908"/>
                </a:lnTo>
                <a:lnTo>
                  <a:pt x="1815" y="904"/>
                </a:lnTo>
                <a:lnTo>
                  <a:pt x="1819" y="901"/>
                </a:lnTo>
                <a:lnTo>
                  <a:pt x="1822" y="896"/>
                </a:lnTo>
                <a:lnTo>
                  <a:pt x="1826" y="893"/>
                </a:lnTo>
                <a:lnTo>
                  <a:pt x="1831" y="886"/>
                </a:lnTo>
                <a:lnTo>
                  <a:pt x="1835" y="880"/>
                </a:lnTo>
                <a:lnTo>
                  <a:pt x="1839" y="874"/>
                </a:lnTo>
                <a:lnTo>
                  <a:pt x="1840" y="868"/>
                </a:lnTo>
                <a:lnTo>
                  <a:pt x="1841" y="861"/>
                </a:lnTo>
                <a:lnTo>
                  <a:pt x="1841" y="854"/>
                </a:lnTo>
                <a:lnTo>
                  <a:pt x="1840" y="849"/>
                </a:lnTo>
                <a:lnTo>
                  <a:pt x="1839" y="843"/>
                </a:lnTo>
                <a:lnTo>
                  <a:pt x="1838" y="839"/>
                </a:lnTo>
                <a:lnTo>
                  <a:pt x="1831" y="831"/>
                </a:lnTo>
                <a:lnTo>
                  <a:pt x="1830" y="840"/>
                </a:lnTo>
                <a:lnTo>
                  <a:pt x="1830" y="847"/>
                </a:lnTo>
                <a:lnTo>
                  <a:pt x="1824" y="854"/>
                </a:lnTo>
                <a:lnTo>
                  <a:pt x="1822" y="858"/>
                </a:lnTo>
                <a:lnTo>
                  <a:pt x="1819" y="863"/>
                </a:lnTo>
                <a:lnTo>
                  <a:pt x="1813" y="868"/>
                </a:lnTo>
                <a:lnTo>
                  <a:pt x="1810" y="869"/>
                </a:lnTo>
                <a:lnTo>
                  <a:pt x="1806" y="869"/>
                </a:lnTo>
                <a:lnTo>
                  <a:pt x="1803" y="865"/>
                </a:lnTo>
                <a:lnTo>
                  <a:pt x="1799" y="864"/>
                </a:lnTo>
                <a:lnTo>
                  <a:pt x="1796" y="857"/>
                </a:lnTo>
                <a:lnTo>
                  <a:pt x="1798" y="851"/>
                </a:lnTo>
                <a:lnTo>
                  <a:pt x="1798" y="843"/>
                </a:lnTo>
                <a:lnTo>
                  <a:pt x="1802" y="839"/>
                </a:lnTo>
                <a:lnTo>
                  <a:pt x="1804" y="833"/>
                </a:lnTo>
                <a:lnTo>
                  <a:pt x="1808" y="825"/>
                </a:lnTo>
                <a:lnTo>
                  <a:pt x="1815" y="820"/>
                </a:lnTo>
                <a:lnTo>
                  <a:pt x="1819" y="813"/>
                </a:lnTo>
                <a:lnTo>
                  <a:pt x="1821" y="809"/>
                </a:lnTo>
                <a:lnTo>
                  <a:pt x="1829" y="802"/>
                </a:lnTo>
                <a:lnTo>
                  <a:pt x="1833" y="798"/>
                </a:lnTo>
                <a:lnTo>
                  <a:pt x="1838" y="795"/>
                </a:lnTo>
                <a:lnTo>
                  <a:pt x="1845" y="788"/>
                </a:lnTo>
                <a:lnTo>
                  <a:pt x="1852" y="784"/>
                </a:lnTo>
                <a:lnTo>
                  <a:pt x="1859" y="780"/>
                </a:lnTo>
                <a:lnTo>
                  <a:pt x="1863" y="775"/>
                </a:lnTo>
                <a:lnTo>
                  <a:pt x="1867" y="774"/>
                </a:lnTo>
                <a:lnTo>
                  <a:pt x="1871" y="770"/>
                </a:lnTo>
                <a:lnTo>
                  <a:pt x="1880" y="762"/>
                </a:lnTo>
                <a:lnTo>
                  <a:pt x="1885" y="756"/>
                </a:lnTo>
                <a:lnTo>
                  <a:pt x="1891" y="751"/>
                </a:lnTo>
                <a:lnTo>
                  <a:pt x="1903" y="737"/>
                </a:lnTo>
                <a:lnTo>
                  <a:pt x="1908" y="734"/>
                </a:lnTo>
                <a:lnTo>
                  <a:pt x="1907" y="726"/>
                </a:lnTo>
                <a:lnTo>
                  <a:pt x="1903" y="723"/>
                </a:lnTo>
                <a:lnTo>
                  <a:pt x="1896" y="722"/>
                </a:lnTo>
                <a:lnTo>
                  <a:pt x="1894" y="717"/>
                </a:lnTo>
                <a:lnTo>
                  <a:pt x="1896" y="713"/>
                </a:lnTo>
                <a:lnTo>
                  <a:pt x="1896" y="708"/>
                </a:lnTo>
                <a:lnTo>
                  <a:pt x="1901" y="706"/>
                </a:lnTo>
                <a:lnTo>
                  <a:pt x="1904" y="701"/>
                </a:lnTo>
                <a:lnTo>
                  <a:pt x="1895" y="702"/>
                </a:lnTo>
                <a:lnTo>
                  <a:pt x="1891" y="702"/>
                </a:lnTo>
                <a:lnTo>
                  <a:pt x="1887" y="702"/>
                </a:lnTo>
                <a:lnTo>
                  <a:pt x="1881" y="698"/>
                </a:lnTo>
                <a:lnTo>
                  <a:pt x="1879" y="694"/>
                </a:lnTo>
                <a:lnTo>
                  <a:pt x="1879" y="684"/>
                </a:lnTo>
                <a:lnTo>
                  <a:pt x="1877" y="675"/>
                </a:lnTo>
                <a:lnTo>
                  <a:pt x="1877" y="668"/>
                </a:lnTo>
                <a:lnTo>
                  <a:pt x="1877" y="661"/>
                </a:lnTo>
                <a:lnTo>
                  <a:pt x="1875" y="657"/>
                </a:lnTo>
                <a:lnTo>
                  <a:pt x="1871" y="650"/>
                </a:lnTo>
                <a:lnTo>
                  <a:pt x="1868" y="647"/>
                </a:lnTo>
                <a:lnTo>
                  <a:pt x="1863" y="641"/>
                </a:lnTo>
                <a:lnTo>
                  <a:pt x="1861" y="637"/>
                </a:lnTo>
                <a:lnTo>
                  <a:pt x="1857" y="629"/>
                </a:lnTo>
                <a:lnTo>
                  <a:pt x="1853" y="625"/>
                </a:lnTo>
                <a:lnTo>
                  <a:pt x="1849" y="621"/>
                </a:lnTo>
                <a:lnTo>
                  <a:pt x="1845" y="611"/>
                </a:lnTo>
                <a:lnTo>
                  <a:pt x="1841" y="605"/>
                </a:lnTo>
                <a:lnTo>
                  <a:pt x="1839" y="596"/>
                </a:lnTo>
                <a:lnTo>
                  <a:pt x="1836" y="590"/>
                </a:lnTo>
                <a:lnTo>
                  <a:pt x="1835" y="582"/>
                </a:lnTo>
                <a:lnTo>
                  <a:pt x="1834" y="576"/>
                </a:lnTo>
                <a:lnTo>
                  <a:pt x="1834" y="567"/>
                </a:lnTo>
                <a:lnTo>
                  <a:pt x="1834" y="559"/>
                </a:lnTo>
                <a:lnTo>
                  <a:pt x="1835" y="553"/>
                </a:lnTo>
                <a:lnTo>
                  <a:pt x="1836" y="549"/>
                </a:lnTo>
                <a:lnTo>
                  <a:pt x="1840" y="539"/>
                </a:lnTo>
                <a:lnTo>
                  <a:pt x="1841" y="531"/>
                </a:lnTo>
                <a:lnTo>
                  <a:pt x="1843" y="525"/>
                </a:lnTo>
                <a:lnTo>
                  <a:pt x="1847" y="518"/>
                </a:lnTo>
                <a:lnTo>
                  <a:pt x="1848" y="513"/>
                </a:lnTo>
                <a:lnTo>
                  <a:pt x="1850" y="509"/>
                </a:lnTo>
                <a:lnTo>
                  <a:pt x="1857" y="502"/>
                </a:lnTo>
                <a:lnTo>
                  <a:pt x="1858" y="495"/>
                </a:lnTo>
                <a:lnTo>
                  <a:pt x="1863" y="489"/>
                </a:lnTo>
                <a:lnTo>
                  <a:pt x="1867" y="483"/>
                </a:lnTo>
                <a:lnTo>
                  <a:pt x="1870" y="478"/>
                </a:lnTo>
                <a:lnTo>
                  <a:pt x="1873" y="473"/>
                </a:lnTo>
                <a:lnTo>
                  <a:pt x="1876" y="469"/>
                </a:lnTo>
                <a:lnTo>
                  <a:pt x="1881" y="462"/>
                </a:lnTo>
                <a:lnTo>
                  <a:pt x="1884" y="459"/>
                </a:lnTo>
                <a:lnTo>
                  <a:pt x="1889" y="454"/>
                </a:lnTo>
                <a:lnTo>
                  <a:pt x="1895" y="448"/>
                </a:lnTo>
                <a:lnTo>
                  <a:pt x="1900" y="444"/>
                </a:lnTo>
                <a:lnTo>
                  <a:pt x="1904" y="440"/>
                </a:lnTo>
                <a:lnTo>
                  <a:pt x="1910" y="434"/>
                </a:lnTo>
                <a:lnTo>
                  <a:pt x="1922" y="427"/>
                </a:lnTo>
                <a:lnTo>
                  <a:pt x="1927" y="423"/>
                </a:lnTo>
                <a:lnTo>
                  <a:pt x="1931" y="420"/>
                </a:lnTo>
                <a:lnTo>
                  <a:pt x="1939" y="415"/>
                </a:lnTo>
                <a:lnTo>
                  <a:pt x="1944" y="412"/>
                </a:lnTo>
                <a:lnTo>
                  <a:pt x="1947" y="409"/>
                </a:lnTo>
                <a:lnTo>
                  <a:pt x="1953" y="407"/>
                </a:lnTo>
                <a:lnTo>
                  <a:pt x="1961" y="405"/>
                </a:lnTo>
                <a:lnTo>
                  <a:pt x="1967" y="402"/>
                </a:lnTo>
                <a:lnTo>
                  <a:pt x="1973" y="402"/>
                </a:lnTo>
                <a:lnTo>
                  <a:pt x="1979" y="401"/>
                </a:lnTo>
                <a:lnTo>
                  <a:pt x="1984" y="401"/>
                </a:lnTo>
                <a:lnTo>
                  <a:pt x="1988" y="400"/>
                </a:lnTo>
                <a:lnTo>
                  <a:pt x="1996" y="398"/>
                </a:lnTo>
                <a:lnTo>
                  <a:pt x="2001" y="397"/>
                </a:lnTo>
                <a:lnTo>
                  <a:pt x="2006" y="395"/>
                </a:lnTo>
                <a:lnTo>
                  <a:pt x="2015" y="393"/>
                </a:lnTo>
                <a:lnTo>
                  <a:pt x="2021" y="391"/>
                </a:lnTo>
                <a:lnTo>
                  <a:pt x="2028" y="389"/>
                </a:lnTo>
                <a:lnTo>
                  <a:pt x="2033" y="387"/>
                </a:lnTo>
                <a:lnTo>
                  <a:pt x="2039" y="386"/>
                </a:lnTo>
                <a:lnTo>
                  <a:pt x="2043" y="386"/>
                </a:lnTo>
                <a:lnTo>
                  <a:pt x="2048" y="386"/>
                </a:lnTo>
                <a:lnTo>
                  <a:pt x="2053" y="384"/>
                </a:lnTo>
                <a:lnTo>
                  <a:pt x="2062" y="384"/>
                </a:lnTo>
                <a:lnTo>
                  <a:pt x="2067" y="383"/>
                </a:lnTo>
                <a:close/>
              </a:path>
            </a:pathLst>
          </a:custGeom>
          <a:solidFill>
            <a:srgbClr val="FF0000"/>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42" name="Freeform 95"/>
          <p:cNvSpPr>
            <a:spLocks/>
          </p:cNvSpPr>
          <p:nvPr/>
        </p:nvSpPr>
        <p:spPr bwMode="auto">
          <a:xfrm>
            <a:off x="4187434" y="2585800"/>
            <a:ext cx="610791" cy="1102865"/>
          </a:xfrm>
          <a:custGeom>
            <a:avLst/>
            <a:gdLst>
              <a:gd name="T0" fmla="*/ 2147483647 w 1431"/>
              <a:gd name="T1" fmla="*/ 2147483647 h 2483"/>
              <a:gd name="T2" fmla="*/ 2147483647 w 1431"/>
              <a:gd name="T3" fmla="*/ 2147483647 h 2483"/>
              <a:gd name="T4" fmla="*/ 2147483647 w 1431"/>
              <a:gd name="T5" fmla="*/ 2147483647 h 2483"/>
              <a:gd name="T6" fmla="*/ 2147483647 w 1431"/>
              <a:gd name="T7" fmla="*/ 2147483647 h 2483"/>
              <a:gd name="T8" fmla="*/ 2147483647 w 1431"/>
              <a:gd name="T9" fmla="*/ 2147483647 h 2483"/>
              <a:gd name="T10" fmla="*/ 2147483647 w 1431"/>
              <a:gd name="T11" fmla="*/ 2147483647 h 2483"/>
              <a:gd name="T12" fmla="*/ 2147483647 w 1431"/>
              <a:gd name="T13" fmla="*/ 2147483647 h 2483"/>
              <a:gd name="T14" fmla="*/ 2147483647 w 1431"/>
              <a:gd name="T15" fmla="*/ 2147483647 h 2483"/>
              <a:gd name="T16" fmla="*/ 2147483647 w 1431"/>
              <a:gd name="T17" fmla="*/ 2147483647 h 2483"/>
              <a:gd name="T18" fmla="*/ 2147483647 w 1431"/>
              <a:gd name="T19" fmla="*/ 2147483647 h 2483"/>
              <a:gd name="T20" fmla="*/ 2147483647 w 1431"/>
              <a:gd name="T21" fmla="*/ 2147483647 h 2483"/>
              <a:gd name="T22" fmla="*/ 2147483647 w 1431"/>
              <a:gd name="T23" fmla="*/ 2147483647 h 2483"/>
              <a:gd name="T24" fmla="*/ 2147483647 w 1431"/>
              <a:gd name="T25" fmla="*/ 2147483647 h 2483"/>
              <a:gd name="T26" fmla="*/ 2147483647 w 1431"/>
              <a:gd name="T27" fmla="*/ 2147483647 h 2483"/>
              <a:gd name="T28" fmla="*/ 2147483647 w 1431"/>
              <a:gd name="T29" fmla="*/ 2147483647 h 2483"/>
              <a:gd name="T30" fmla="*/ 2147483647 w 1431"/>
              <a:gd name="T31" fmla="*/ 2147483647 h 2483"/>
              <a:gd name="T32" fmla="*/ 2147483647 w 1431"/>
              <a:gd name="T33" fmla="*/ 2147483647 h 2483"/>
              <a:gd name="T34" fmla="*/ 2147483647 w 1431"/>
              <a:gd name="T35" fmla="*/ 2147483647 h 2483"/>
              <a:gd name="T36" fmla="*/ 2147483647 w 1431"/>
              <a:gd name="T37" fmla="*/ 2147483647 h 2483"/>
              <a:gd name="T38" fmla="*/ 2147483647 w 1431"/>
              <a:gd name="T39" fmla="*/ 2147483647 h 2483"/>
              <a:gd name="T40" fmla="*/ 2147483647 w 1431"/>
              <a:gd name="T41" fmla="*/ 2147483647 h 2483"/>
              <a:gd name="T42" fmla="*/ 2147483647 w 1431"/>
              <a:gd name="T43" fmla="*/ 2147483647 h 2483"/>
              <a:gd name="T44" fmla="*/ 2147483647 w 1431"/>
              <a:gd name="T45" fmla="*/ 2147483647 h 2483"/>
              <a:gd name="T46" fmla="*/ 2147483647 w 1431"/>
              <a:gd name="T47" fmla="*/ 2147483647 h 2483"/>
              <a:gd name="T48" fmla="*/ 2147483647 w 1431"/>
              <a:gd name="T49" fmla="*/ 2147483647 h 2483"/>
              <a:gd name="T50" fmla="*/ 0 w 1431"/>
              <a:gd name="T51" fmla="*/ 2147483647 h 2483"/>
              <a:gd name="T52" fmla="*/ 2147483647 w 1431"/>
              <a:gd name="T53" fmla="*/ 2147483647 h 2483"/>
              <a:gd name="T54" fmla="*/ 2147483647 w 1431"/>
              <a:gd name="T55" fmla="*/ 2147483647 h 2483"/>
              <a:gd name="T56" fmla="*/ 2147483647 w 1431"/>
              <a:gd name="T57" fmla="*/ 2147483647 h 2483"/>
              <a:gd name="T58" fmla="*/ 2147483647 w 1431"/>
              <a:gd name="T59" fmla="*/ 2147483647 h 2483"/>
              <a:gd name="T60" fmla="*/ 2147483647 w 1431"/>
              <a:gd name="T61" fmla="*/ 2147483647 h 2483"/>
              <a:gd name="T62" fmla="*/ 2147483647 w 1431"/>
              <a:gd name="T63" fmla="*/ 2147483647 h 2483"/>
              <a:gd name="T64" fmla="*/ 2147483647 w 1431"/>
              <a:gd name="T65" fmla="*/ 2147483647 h 2483"/>
              <a:gd name="T66" fmla="*/ 2147483647 w 1431"/>
              <a:gd name="T67" fmla="*/ 2147483647 h 2483"/>
              <a:gd name="T68" fmla="*/ 2147483647 w 1431"/>
              <a:gd name="T69" fmla="*/ 2147483647 h 2483"/>
              <a:gd name="T70" fmla="*/ 2147483647 w 1431"/>
              <a:gd name="T71" fmla="*/ 2147483647 h 2483"/>
              <a:gd name="T72" fmla="*/ 2147483647 w 1431"/>
              <a:gd name="T73" fmla="*/ 2147483647 h 2483"/>
              <a:gd name="T74" fmla="*/ 2147483647 w 1431"/>
              <a:gd name="T75" fmla="*/ 2147483647 h 2483"/>
              <a:gd name="T76" fmla="*/ 2147483647 w 1431"/>
              <a:gd name="T77" fmla="*/ 2147483647 h 2483"/>
              <a:gd name="T78" fmla="*/ 2147483647 w 1431"/>
              <a:gd name="T79" fmla="*/ 2147483647 h 2483"/>
              <a:gd name="T80" fmla="*/ 2147483647 w 1431"/>
              <a:gd name="T81" fmla="*/ 2147483647 h 2483"/>
              <a:gd name="T82" fmla="*/ 2147483647 w 1431"/>
              <a:gd name="T83" fmla="*/ 2147483647 h 2483"/>
              <a:gd name="T84" fmla="*/ 2147483647 w 1431"/>
              <a:gd name="T85" fmla="*/ 2147483647 h 2483"/>
              <a:gd name="T86" fmla="*/ 2147483647 w 1431"/>
              <a:gd name="T87" fmla="*/ 2147483647 h 2483"/>
              <a:gd name="T88" fmla="*/ 2147483647 w 1431"/>
              <a:gd name="T89" fmla="*/ 2147483647 h 2483"/>
              <a:gd name="T90" fmla="*/ 2147483647 w 1431"/>
              <a:gd name="T91" fmla="*/ 2147483647 h 2483"/>
              <a:gd name="T92" fmla="*/ 2147483647 w 1431"/>
              <a:gd name="T93" fmla="*/ 2147483647 h 2483"/>
              <a:gd name="T94" fmla="*/ 2147483647 w 1431"/>
              <a:gd name="T95" fmla="*/ 2147483647 h 2483"/>
              <a:gd name="T96" fmla="*/ 2147483647 w 1431"/>
              <a:gd name="T97" fmla="*/ 2147483647 h 2483"/>
              <a:gd name="T98" fmla="*/ 2147483647 w 1431"/>
              <a:gd name="T99" fmla="*/ 2147483647 h 2483"/>
              <a:gd name="T100" fmla="*/ 2147483647 w 1431"/>
              <a:gd name="T101" fmla="*/ 2147483647 h 2483"/>
              <a:gd name="T102" fmla="*/ 2147483647 w 1431"/>
              <a:gd name="T103" fmla="*/ 2147483647 h 2483"/>
              <a:gd name="T104" fmla="*/ 2147483647 w 1431"/>
              <a:gd name="T105" fmla="*/ 0 h 2483"/>
              <a:gd name="T106" fmla="*/ 2147483647 w 1431"/>
              <a:gd name="T107" fmla="*/ 2147483647 h 2483"/>
              <a:gd name="T108" fmla="*/ 2147483647 w 1431"/>
              <a:gd name="T109" fmla="*/ 2147483647 h 2483"/>
              <a:gd name="T110" fmla="*/ 2147483647 w 1431"/>
              <a:gd name="T111" fmla="*/ 2147483647 h 2483"/>
              <a:gd name="T112" fmla="*/ 2147483647 w 1431"/>
              <a:gd name="T113" fmla="*/ 2147483647 h 2483"/>
              <a:gd name="T114" fmla="*/ 2147483647 w 1431"/>
              <a:gd name="T115" fmla="*/ 2147483647 h 2483"/>
              <a:gd name="T116" fmla="*/ 2147483647 w 1431"/>
              <a:gd name="T117" fmla="*/ 2147483647 h 248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431"/>
              <a:gd name="T178" fmla="*/ 0 h 2483"/>
              <a:gd name="T179" fmla="*/ 1431 w 1431"/>
              <a:gd name="T180" fmla="*/ 2483 h 2483"/>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431" h="2483">
                <a:moveTo>
                  <a:pt x="1296" y="598"/>
                </a:moveTo>
                <a:lnTo>
                  <a:pt x="1294" y="616"/>
                </a:lnTo>
                <a:lnTo>
                  <a:pt x="1288" y="634"/>
                </a:lnTo>
                <a:lnTo>
                  <a:pt x="1300" y="652"/>
                </a:lnTo>
                <a:lnTo>
                  <a:pt x="1293" y="670"/>
                </a:lnTo>
                <a:lnTo>
                  <a:pt x="1287" y="683"/>
                </a:lnTo>
                <a:lnTo>
                  <a:pt x="1280" y="699"/>
                </a:lnTo>
                <a:lnTo>
                  <a:pt x="1268" y="715"/>
                </a:lnTo>
                <a:lnTo>
                  <a:pt x="1261" y="717"/>
                </a:lnTo>
                <a:lnTo>
                  <a:pt x="1247" y="718"/>
                </a:lnTo>
                <a:lnTo>
                  <a:pt x="1210" y="730"/>
                </a:lnTo>
                <a:lnTo>
                  <a:pt x="1190" y="747"/>
                </a:lnTo>
                <a:lnTo>
                  <a:pt x="1172" y="759"/>
                </a:lnTo>
                <a:lnTo>
                  <a:pt x="1172" y="794"/>
                </a:lnTo>
                <a:lnTo>
                  <a:pt x="1146" y="809"/>
                </a:lnTo>
                <a:lnTo>
                  <a:pt x="1143" y="845"/>
                </a:lnTo>
                <a:lnTo>
                  <a:pt x="1153" y="865"/>
                </a:lnTo>
                <a:lnTo>
                  <a:pt x="1176" y="891"/>
                </a:lnTo>
                <a:lnTo>
                  <a:pt x="1155" y="898"/>
                </a:lnTo>
                <a:lnTo>
                  <a:pt x="1131" y="910"/>
                </a:lnTo>
                <a:lnTo>
                  <a:pt x="1125" y="932"/>
                </a:lnTo>
                <a:lnTo>
                  <a:pt x="1127" y="960"/>
                </a:lnTo>
                <a:lnTo>
                  <a:pt x="1103" y="967"/>
                </a:lnTo>
                <a:lnTo>
                  <a:pt x="1088" y="971"/>
                </a:lnTo>
                <a:lnTo>
                  <a:pt x="1077" y="1003"/>
                </a:lnTo>
                <a:lnTo>
                  <a:pt x="1077" y="1025"/>
                </a:lnTo>
                <a:lnTo>
                  <a:pt x="1076" y="1040"/>
                </a:lnTo>
                <a:lnTo>
                  <a:pt x="1079" y="1044"/>
                </a:lnTo>
                <a:lnTo>
                  <a:pt x="1084" y="1062"/>
                </a:lnTo>
                <a:lnTo>
                  <a:pt x="1080" y="1079"/>
                </a:lnTo>
                <a:lnTo>
                  <a:pt x="1070" y="1080"/>
                </a:lnTo>
                <a:lnTo>
                  <a:pt x="1052" y="1081"/>
                </a:lnTo>
                <a:lnTo>
                  <a:pt x="1052" y="1101"/>
                </a:lnTo>
                <a:lnTo>
                  <a:pt x="1038" y="1151"/>
                </a:lnTo>
                <a:lnTo>
                  <a:pt x="1023" y="1168"/>
                </a:lnTo>
                <a:lnTo>
                  <a:pt x="1005" y="1166"/>
                </a:lnTo>
                <a:lnTo>
                  <a:pt x="988" y="1162"/>
                </a:lnTo>
                <a:lnTo>
                  <a:pt x="964" y="1157"/>
                </a:lnTo>
                <a:lnTo>
                  <a:pt x="945" y="1148"/>
                </a:lnTo>
                <a:lnTo>
                  <a:pt x="924" y="1157"/>
                </a:lnTo>
                <a:lnTo>
                  <a:pt x="908" y="1159"/>
                </a:lnTo>
                <a:lnTo>
                  <a:pt x="883" y="1157"/>
                </a:lnTo>
                <a:lnTo>
                  <a:pt x="863" y="1162"/>
                </a:lnTo>
                <a:lnTo>
                  <a:pt x="844" y="1167"/>
                </a:lnTo>
                <a:lnTo>
                  <a:pt x="830" y="1175"/>
                </a:lnTo>
                <a:lnTo>
                  <a:pt x="828" y="1185"/>
                </a:lnTo>
                <a:lnTo>
                  <a:pt x="825" y="1206"/>
                </a:lnTo>
                <a:lnTo>
                  <a:pt x="826" y="1221"/>
                </a:lnTo>
                <a:lnTo>
                  <a:pt x="817" y="1236"/>
                </a:lnTo>
                <a:lnTo>
                  <a:pt x="808" y="1250"/>
                </a:lnTo>
                <a:lnTo>
                  <a:pt x="777" y="1261"/>
                </a:lnTo>
                <a:lnTo>
                  <a:pt x="752" y="1267"/>
                </a:lnTo>
                <a:lnTo>
                  <a:pt x="748" y="1269"/>
                </a:lnTo>
                <a:lnTo>
                  <a:pt x="740" y="1278"/>
                </a:lnTo>
                <a:lnTo>
                  <a:pt x="743" y="1291"/>
                </a:lnTo>
                <a:lnTo>
                  <a:pt x="753" y="1327"/>
                </a:lnTo>
                <a:lnTo>
                  <a:pt x="748" y="1351"/>
                </a:lnTo>
                <a:lnTo>
                  <a:pt x="739" y="1370"/>
                </a:lnTo>
                <a:lnTo>
                  <a:pt x="739" y="1388"/>
                </a:lnTo>
                <a:lnTo>
                  <a:pt x="752" y="1412"/>
                </a:lnTo>
                <a:lnTo>
                  <a:pt x="756" y="1432"/>
                </a:lnTo>
                <a:lnTo>
                  <a:pt x="760" y="1456"/>
                </a:lnTo>
                <a:lnTo>
                  <a:pt x="765" y="1475"/>
                </a:lnTo>
                <a:lnTo>
                  <a:pt x="761" y="1496"/>
                </a:lnTo>
                <a:lnTo>
                  <a:pt x="770" y="1515"/>
                </a:lnTo>
                <a:lnTo>
                  <a:pt x="772" y="1540"/>
                </a:lnTo>
                <a:lnTo>
                  <a:pt x="772" y="1579"/>
                </a:lnTo>
                <a:lnTo>
                  <a:pt x="774" y="1597"/>
                </a:lnTo>
                <a:lnTo>
                  <a:pt x="791" y="1609"/>
                </a:lnTo>
                <a:lnTo>
                  <a:pt x="813" y="1615"/>
                </a:lnTo>
                <a:lnTo>
                  <a:pt x="828" y="1616"/>
                </a:lnTo>
                <a:lnTo>
                  <a:pt x="849" y="1618"/>
                </a:lnTo>
                <a:lnTo>
                  <a:pt x="862" y="1622"/>
                </a:lnTo>
                <a:lnTo>
                  <a:pt x="872" y="1626"/>
                </a:lnTo>
                <a:lnTo>
                  <a:pt x="885" y="1645"/>
                </a:lnTo>
                <a:lnTo>
                  <a:pt x="885" y="1663"/>
                </a:lnTo>
                <a:lnTo>
                  <a:pt x="863" y="1673"/>
                </a:lnTo>
                <a:lnTo>
                  <a:pt x="845" y="1669"/>
                </a:lnTo>
                <a:lnTo>
                  <a:pt x="822" y="1673"/>
                </a:lnTo>
                <a:lnTo>
                  <a:pt x="818" y="1687"/>
                </a:lnTo>
                <a:lnTo>
                  <a:pt x="814" y="1698"/>
                </a:lnTo>
                <a:lnTo>
                  <a:pt x="803" y="1692"/>
                </a:lnTo>
                <a:lnTo>
                  <a:pt x="788" y="1677"/>
                </a:lnTo>
                <a:lnTo>
                  <a:pt x="776" y="1667"/>
                </a:lnTo>
                <a:lnTo>
                  <a:pt x="762" y="1667"/>
                </a:lnTo>
                <a:lnTo>
                  <a:pt x="754" y="1680"/>
                </a:lnTo>
                <a:lnTo>
                  <a:pt x="740" y="1687"/>
                </a:lnTo>
                <a:lnTo>
                  <a:pt x="731" y="1665"/>
                </a:lnTo>
                <a:lnTo>
                  <a:pt x="723" y="1651"/>
                </a:lnTo>
                <a:lnTo>
                  <a:pt x="705" y="1631"/>
                </a:lnTo>
                <a:lnTo>
                  <a:pt x="688" y="1622"/>
                </a:lnTo>
                <a:lnTo>
                  <a:pt x="670" y="1619"/>
                </a:lnTo>
                <a:lnTo>
                  <a:pt x="660" y="1605"/>
                </a:lnTo>
                <a:lnTo>
                  <a:pt x="640" y="1605"/>
                </a:lnTo>
                <a:lnTo>
                  <a:pt x="624" y="1612"/>
                </a:lnTo>
                <a:lnTo>
                  <a:pt x="617" y="1594"/>
                </a:lnTo>
                <a:lnTo>
                  <a:pt x="611" y="1579"/>
                </a:lnTo>
                <a:lnTo>
                  <a:pt x="596" y="1577"/>
                </a:lnTo>
                <a:lnTo>
                  <a:pt x="592" y="1576"/>
                </a:lnTo>
                <a:lnTo>
                  <a:pt x="581" y="1575"/>
                </a:lnTo>
                <a:lnTo>
                  <a:pt x="588" y="1590"/>
                </a:lnTo>
                <a:lnTo>
                  <a:pt x="586" y="1611"/>
                </a:lnTo>
                <a:lnTo>
                  <a:pt x="585" y="1645"/>
                </a:lnTo>
                <a:lnTo>
                  <a:pt x="592" y="1659"/>
                </a:lnTo>
                <a:lnTo>
                  <a:pt x="606" y="1687"/>
                </a:lnTo>
                <a:lnTo>
                  <a:pt x="619" y="1699"/>
                </a:lnTo>
                <a:lnTo>
                  <a:pt x="632" y="1710"/>
                </a:lnTo>
                <a:lnTo>
                  <a:pt x="643" y="1720"/>
                </a:lnTo>
                <a:lnTo>
                  <a:pt x="645" y="1745"/>
                </a:lnTo>
                <a:lnTo>
                  <a:pt x="645" y="1763"/>
                </a:lnTo>
                <a:lnTo>
                  <a:pt x="643" y="1776"/>
                </a:lnTo>
                <a:lnTo>
                  <a:pt x="640" y="1796"/>
                </a:lnTo>
                <a:lnTo>
                  <a:pt x="647" y="1823"/>
                </a:lnTo>
                <a:lnTo>
                  <a:pt x="668" y="1837"/>
                </a:lnTo>
                <a:lnTo>
                  <a:pt x="682" y="1851"/>
                </a:lnTo>
                <a:lnTo>
                  <a:pt x="691" y="1862"/>
                </a:lnTo>
                <a:lnTo>
                  <a:pt x="683" y="1912"/>
                </a:lnTo>
                <a:lnTo>
                  <a:pt x="679" y="1939"/>
                </a:lnTo>
                <a:lnTo>
                  <a:pt x="678" y="1946"/>
                </a:lnTo>
                <a:lnTo>
                  <a:pt x="675" y="1963"/>
                </a:lnTo>
                <a:lnTo>
                  <a:pt x="679" y="1985"/>
                </a:lnTo>
                <a:lnTo>
                  <a:pt x="689" y="2003"/>
                </a:lnTo>
                <a:lnTo>
                  <a:pt x="697" y="2015"/>
                </a:lnTo>
                <a:lnTo>
                  <a:pt x="708" y="2029"/>
                </a:lnTo>
                <a:lnTo>
                  <a:pt x="710" y="2049"/>
                </a:lnTo>
                <a:lnTo>
                  <a:pt x="706" y="2068"/>
                </a:lnTo>
                <a:lnTo>
                  <a:pt x="698" y="2090"/>
                </a:lnTo>
                <a:lnTo>
                  <a:pt x="688" y="2101"/>
                </a:lnTo>
                <a:lnTo>
                  <a:pt x="643" y="2111"/>
                </a:lnTo>
                <a:lnTo>
                  <a:pt x="638" y="2115"/>
                </a:lnTo>
                <a:lnTo>
                  <a:pt x="617" y="2130"/>
                </a:lnTo>
                <a:lnTo>
                  <a:pt x="610" y="2145"/>
                </a:lnTo>
                <a:lnTo>
                  <a:pt x="601" y="2167"/>
                </a:lnTo>
                <a:lnTo>
                  <a:pt x="596" y="2191"/>
                </a:lnTo>
                <a:lnTo>
                  <a:pt x="567" y="2235"/>
                </a:lnTo>
                <a:lnTo>
                  <a:pt x="540" y="2272"/>
                </a:lnTo>
                <a:lnTo>
                  <a:pt x="516" y="2278"/>
                </a:lnTo>
                <a:lnTo>
                  <a:pt x="500" y="2286"/>
                </a:lnTo>
                <a:lnTo>
                  <a:pt x="486" y="2306"/>
                </a:lnTo>
                <a:lnTo>
                  <a:pt x="467" y="2346"/>
                </a:lnTo>
                <a:lnTo>
                  <a:pt x="463" y="2362"/>
                </a:lnTo>
                <a:lnTo>
                  <a:pt x="461" y="2386"/>
                </a:lnTo>
                <a:lnTo>
                  <a:pt x="442" y="2411"/>
                </a:lnTo>
                <a:lnTo>
                  <a:pt x="438" y="2427"/>
                </a:lnTo>
                <a:lnTo>
                  <a:pt x="426" y="2462"/>
                </a:lnTo>
                <a:lnTo>
                  <a:pt x="422" y="2473"/>
                </a:lnTo>
                <a:lnTo>
                  <a:pt x="412" y="2473"/>
                </a:lnTo>
                <a:lnTo>
                  <a:pt x="379" y="2483"/>
                </a:lnTo>
                <a:lnTo>
                  <a:pt x="360" y="2476"/>
                </a:lnTo>
                <a:lnTo>
                  <a:pt x="327" y="2474"/>
                </a:lnTo>
                <a:lnTo>
                  <a:pt x="308" y="2478"/>
                </a:lnTo>
                <a:lnTo>
                  <a:pt x="288" y="2481"/>
                </a:lnTo>
                <a:lnTo>
                  <a:pt x="274" y="2471"/>
                </a:lnTo>
                <a:lnTo>
                  <a:pt x="273" y="2448"/>
                </a:lnTo>
                <a:lnTo>
                  <a:pt x="271" y="2427"/>
                </a:lnTo>
                <a:lnTo>
                  <a:pt x="267" y="2407"/>
                </a:lnTo>
                <a:lnTo>
                  <a:pt x="260" y="2394"/>
                </a:lnTo>
                <a:lnTo>
                  <a:pt x="260" y="2364"/>
                </a:lnTo>
                <a:lnTo>
                  <a:pt x="265" y="2343"/>
                </a:lnTo>
                <a:lnTo>
                  <a:pt x="258" y="2319"/>
                </a:lnTo>
                <a:lnTo>
                  <a:pt x="244" y="2331"/>
                </a:lnTo>
                <a:lnTo>
                  <a:pt x="231" y="2342"/>
                </a:lnTo>
                <a:lnTo>
                  <a:pt x="218" y="2326"/>
                </a:lnTo>
                <a:lnTo>
                  <a:pt x="203" y="2329"/>
                </a:lnTo>
                <a:lnTo>
                  <a:pt x="189" y="2343"/>
                </a:lnTo>
                <a:lnTo>
                  <a:pt x="172" y="2325"/>
                </a:lnTo>
                <a:lnTo>
                  <a:pt x="176" y="2308"/>
                </a:lnTo>
                <a:lnTo>
                  <a:pt x="181" y="2282"/>
                </a:lnTo>
                <a:lnTo>
                  <a:pt x="168" y="2237"/>
                </a:lnTo>
                <a:lnTo>
                  <a:pt x="157" y="2214"/>
                </a:lnTo>
                <a:lnTo>
                  <a:pt x="144" y="2205"/>
                </a:lnTo>
                <a:lnTo>
                  <a:pt x="130" y="2190"/>
                </a:lnTo>
                <a:lnTo>
                  <a:pt x="121" y="2170"/>
                </a:lnTo>
                <a:lnTo>
                  <a:pt x="112" y="2151"/>
                </a:lnTo>
                <a:lnTo>
                  <a:pt x="98" y="2150"/>
                </a:lnTo>
                <a:lnTo>
                  <a:pt x="82" y="2150"/>
                </a:lnTo>
                <a:lnTo>
                  <a:pt x="75" y="2162"/>
                </a:lnTo>
                <a:lnTo>
                  <a:pt x="62" y="2173"/>
                </a:lnTo>
                <a:lnTo>
                  <a:pt x="50" y="2162"/>
                </a:lnTo>
                <a:lnTo>
                  <a:pt x="25" y="2145"/>
                </a:lnTo>
                <a:lnTo>
                  <a:pt x="11" y="2130"/>
                </a:lnTo>
                <a:lnTo>
                  <a:pt x="0" y="2125"/>
                </a:lnTo>
                <a:lnTo>
                  <a:pt x="28" y="2115"/>
                </a:lnTo>
                <a:lnTo>
                  <a:pt x="29" y="2097"/>
                </a:lnTo>
                <a:lnTo>
                  <a:pt x="41" y="2085"/>
                </a:lnTo>
                <a:lnTo>
                  <a:pt x="51" y="2069"/>
                </a:lnTo>
                <a:lnTo>
                  <a:pt x="47" y="2043"/>
                </a:lnTo>
                <a:lnTo>
                  <a:pt x="34" y="2033"/>
                </a:lnTo>
                <a:lnTo>
                  <a:pt x="24" y="2024"/>
                </a:lnTo>
                <a:lnTo>
                  <a:pt x="31" y="1998"/>
                </a:lnTo>
                <a:lnTo>
                  <a:pt x="36" y="1982"/>
                </a:lnTo>
                <a:lnTo>
                  <a:pt x="43" y="1962"/>
                </a:lnTo>
                <a:lnTo>
                  <a:pt x="43" y="1946"/>
                </a:lnTo>
                <a:lnTo>
                  <a:pt x="59" y="1922"/>
                </a:lnTo>
                <a:lnTo>
                  <a:pt x="65" y="1909"/>
                </a:lnTo>
                <a:lnTo>
                  <a:pt x="130" y="1870"/>
                </a:lnTo>
                <a:lnTo>
                  <a:pt x="133" y="1888"/>
                </a:lnTo>
                <a:lnTo>
                  <a:pt x="152" y="1890"/>
                </a:lnTo>
                <a:lnTo>
                  <a:pt x="165" y="1891"/>
                </a:lnTo>
                <a:lnTo>
                  <a:pt x="188" y="1893"/>
                </a:lnTo>
                <a:lnTo>
                  <a:pt x="205" y="1886"/>
                </a:lnTo>
                <a:lnTo>
                  <a:pt x="218" y="1875"/>
                </a:lnTo>
                <a:lnTo>
                  <a:pt x="219" y="1869"/>
                </a:lnTo>
                <a:lnTo>
                  <a:pt x="227" y="1848"/>
                </a:lnTo>
                <a:lnTo>
                  <a:pt x="230" y="1833"/>
                </a:lnTo>
                <a:lnTo>
                  <a:pt x="255" y="1811"/>
                </a:lnTo>
                <a:lnTo>
                  <a:pt x="246" y="1797"/>
                </a:lnTo>
                <a:lnTo>
                  <a:pt x="236" y="1787"/>
                </a:lnTo>
                <a:lnTo>
                  <a:pt x="223" y="1781"/>
                </a:lnTo>
                <a:lnTo>
                  <a:pt x="207" y="1772"/>
                </a:lnTo>
                <a:lnTo>
                  <a:pt x="179" y="1767"/>
                </a:lnTo>
                <a:lnTo>
                  <a:pt x="163" y="1760"/>
                </a:lnTo>
                <a:lnTo>
                  <a:pt x="162" y="1736"/>
                </a:lnTo>
                <a:lnTo>
                  <a:pt x="162" y="1725"/>
                </a:lnTo>
                <a:lnTo>
                  <a:pt x="138" y="1700"/>
                </a:lnTo>
                <a:lnTo>
                  <a:pt x="116" y="1698"/>
                </a:lnTo>
                <a:lnTo>
                  <a:pt x="99" y="1696"/>
                </a:lnTo>
                <a:lnTo>
                  <a:pt x="91" y="1682"/>
                </a:lnTo>
                <a:lnTo>
                  <a:pt x="97" y="1670"/>
                </a:lnTo>
                <a:lnTo>
                  <a:pt x="92" y="1630"/>
                </a:lnTo>
                <a:lnTo>
                  <a:pt x="117" y="1626"/>
                </a:lnTo>
                <a:lnTo>
                  <a:pt x="133" y="1613"/>
                </a:lnTo>
                <a:lnTo>
                  <a:pt x="133" y="1584"/>
                </a:lnTo>
                <a:lnTo>
                  <a:pt x="126" y="1558"/>
                </a:lnTo>
                <a:lnTo>
                  <a:pt x="103" y="1553"/>
                </a:lnTo>
                <a:lnTo>
                  <a:pt x="98" y="1513"/>
                </a:lnTo>
                <a:lnTo>
                  <a:pt x="122" y="1506"/>
                </a:lnTo>
                <a:lnTo>
                  <a:pt x="138" y="1501"/>
                </a:lnTo>
                <a:lnTo>
                  <a:pt x="148" y="1474"/>
                </a:lnTo>
                <a:lnTo>
                  <a:pt x="159" y="1448"/>
                </a:lnTo>
                <a:lnTo>
                  <a:pt x="161" y="1430"/>
                </a:lnTo>
                <a:lnTo>
                  <a:pt x="154" y="1396"/>
                </a:lnTo>
                <a:lnTo>
                  <a:pt x="129" y="1385"/>
                </a:lnTo>
                <a:lnTo>
                  <a:pt x="128" y="1359"/>
                </a:lnTo>
                <a:lnTo>
                  <a:pt x="135" y="1336"/>
                </a:lnTo>
                <a:lnTo>
                  <a:pt x="135" y="1315"/>
                </a:lnTo>
                <a:lnTo>
                  <a:pt x="135" y="1291"/>
                </a:lnTo>
                <a:lnTo>
                  <a:pt x="142" y="1279"/>
                </a:lnTo>
                <a:lnTo>
                  <a:pt x="130" y="1258"/>
                </a:lnTo>
                <a:lnTo>
                  <a:pt x="106" y="1244"/>
                </a:lnTo>
                <a:lnTo>
                  <a:pt x="99" y="1197"/>
                </a:lnTo>
                <a:lnTo>
                  <a:pt x="94" y="1166"/>
                </a:lnTo>
                <a:lnTo>
                  <a:pt x="128" y="1149"/>
                </a:lnTo>
                <a:lnTo>
                  <a:pt x="142" y="1135"/>
                </a:lnTo>
                <a:lnTo>
                  <a:pt x="157" y="1124"/>
                </a:lnTo>
                <a:lnTo>
                  <a:pt x="177" y="1092"/>
                </a:lnTo>
                <a:lnTo>
                  <a:pt x="167" y="1083"/>
                </a:lnTo>
                <a:lnTo>
                  <a:pt x="175" y="1075"/>
                </a:lnTo>
                <a:lnTo>
                  <a:pt x="188" y="1061"/>
                </a:lnTo>
                <a:lnTo>
                  <a:pt x="191" y="1046"/>
                </a:lnTo>
                <a:lnTo>
                  <a:pt x="193" y="1037"/>
                </a:lnTo>
                <a:lnTo>
                  <a:pt x="193" y="1021"/>
                </a:lnTo>
                <a:lnTo>
                  <a:pt x="193" y="1012"/>
                </a:lnTo>
                <a:lnTo>
                  <a:pt x="193" y="994"/>
                </a:lnTo>
                <a:lnTo>
                  <a:pt x="195" y="986"/>
                </a:lnTo>
                <a:lnTo>
                  <a:pt x="203" y="961"/>
                </a:lnTo>
                <a:lnTo>
                  <a:pt x="208" y="945"/>
                </a:lnTo>
                <a:lnTo>
                  <a:pt x="217" y="927"/>
                </a:lnTo>
                <a:lnTo>
                  <a:pt x="225" y="911"/>
                </a:lnTo>
                <a:lnTo>
                  <a:pt x="226" y="905"/>
                </a:lnTo>
                <a:lnTo>
                  <a:pt x="227" y="896"/>
                </a:lnTo>
                <a:lnTo>
                  <a:pt x="228" y="887"/>
                </a:lnTo>
                <a:lnTo>
                  <a:pt x="228" y="862"/>
                </a:lnTo>
                <a:lnTo>
                  <a:pt x="227" y="848"/>
                </a:lnTo>
                <a:lnTo>
                  <a:pt x="234" y="829"/>
                </a:lnTo>
                <a:lnTo>
                  <a:pt x="244" y="815"/>
                </a:lnTo>
                <a:lnTo>
                  <a:pt x="258" y="794"/>
                </a:lnTo>
                <a:lnTo>
                  <a:pt x="267" y="798"/>
                </a:lnTo>
                <a:lnTo>
                  <a:pt x="288" y="800"/>
                </a:lnTo>
                <a:lnTo>
                  <a:pt x="291" y="791"/>
                </a:lnTo>
                <a:lnTo>
                  <a:pt x="290" y="779"/>
                </a:lnTo>
                <a:lnTo>
                  <a:pt x="292" y="771"/>
                </a:lnTo>
                <a:lnTo>
                  <a:pt x="295" y="754"/>
                </a:lnTo>
                <a:lnTo>
                  <a:pt x="296" y="746"/>
                </a:lnTo>
                <a:lnTo>
                  <a:pt x="304" y="726"/>
                </a:lnTo>
                <a:lnTo>
                  <a:pt x="311" y="719"/>
                </a:lnTo>
                <a:lnTo>
                  <a:pt x="322" y="710"/>
                </a:lnTo>
                <a:lnTo>
                  <a:pt x="329" y="697"/>
                </a:lnTo>
                <a:lnTo>
                  <a:pt x="336" y="682"/>
                </a:lnTo>
                <a:lnTo>
                  <a:pt x="345" y="650"/>
                </a:lnTo>
                <a:lnTo>
                  <a:pt x="359" y="649"/>
                </a:lnTo>
                <a:lnTo>
                  <a:pt x="369" y="638"/>
                </a:lnTo>
                <a:lnTo>
                  <a:pt x="394" y="624"/>
                </a:lnTo>
                <a:lnTo>
                  <a:pt x="410" y="623"/>
                </a:lnTo>
                <a:lnTo>
                  <a:pt x="429" y="628"/>
                </a:lnTo>
                <a:lnTo>
                  <a:pt x="435" y="642"/>
                </a:lnTo>
                <a:lnTo>
                  <a:pt x="443" y="637"/>
                </a:lnTo>
                <a:lnTo>
                  <a:pt x="449" y="631"/>
                </a:lnTo>
                <a:lnTo>
                  <a:pt x="457" y="627"/>
                </a:lnTo>
                <a:lnTo>
                  <a:pt x="465" y="621"/>
                </a:lnTo>
                <a:lnTo>
                  <a:pt x="480" y="612"/>
                </a:lnTo>
                <a:lnTo>
                  <a:pt x="517" y="601"/>
                </a:lnTo>
                <a:lnTo>
                  <a:pt x="522" y="577"/>
                </a:lnTo>
                <a:lnTo>
                  <a:pt x="531" y="565"/>
                </a:lnTo>
                <a:lnTo>
                  <a:pt x="545" y="551"/>
                </a:lnTo>
                <a:lnTo>
                  <a:pt x="536" y="529"/>
                </a:lnTo>
                <a:lnTo>
                  <a:pt x="542" y="523"/>
                </a:lnTo>
                <a:lnTo>
                  <a:pt x="565" y="511"/>
                </a:lnTo>
                <a:lnTo>
                  <a:pt x="560" y="493"/>
                </a:lnTo>
                <a:lnTo>
                  <a:pt x="565" y="483"/>
                </a:lnTo>
                <a:lnTo>
                  <a:pt x="581" y="475"/>
                </a:lnTo>
                <a:lnTo>
                  <a:pt x="613" y="453"/>
                </a:lnTo>
                <a:lnTo>
                  <a:pt x="613" y="418"/>
                </a:lnTo>
                <a:lnTo>
                  <a:pt x="628" y="399"/>
                </a:lnTo>
                <a:lnTo>
                  <a:pt x="643" y="397"/>
                </a:lnTo>
                <a:lnTo>
                  <a:pt x="668" y="381"/>
                </a:lnTo>
                <a:lnTo>
                  <a:pt x="670" y="368"/>
                </a:lnTo>
                <a:lnTo>
                  <a:pt x="684" y="342"/>
                </a:lnTo>
                <a:lnTo>
                  <a:pt x="697" y="321"/>
                </a:lnTo>
                <a:lnTo>
                  <a:pt x="701" y="309"/>
                </a:lnTo>
                <a:lnTo>
                  <a:pt x="701" y="299"/>
                </a:lnTo>
                <a:lnTo>
                  <a:pt x="689" y="294"/>
                </a:lnTo>
                <a:lnTo>
                  <a:pt x="670" y="286"/>
                </a:lnTo>
                <a:lnTo>
                  <a:pt x="650" y="281"/>
                </a:lnTo>
                <a:lnTo>
                  <a:pt x="637" y="279"/>
                </a:lnTo>
                <a:lnTo>
                  <a:pt x="622" y="272"/>
                </a:lnTo>
                <a:lnTo>
                  <a:pt x="620" y="259"/>
                </a:lnTo>
                <a:lnTo>
                  <a:pt x="618" y="248"/>
                </a:lnTo>
                <a:lnTo>
                  <a:pt x="613" y="237"/>
                </a:lnTo>
                <a:lnTo>
                  <a:pt x="597" y="237"/>
                </a:lnTo>
                <a:lnTo>
                  <a:pt x="587" y="230"/>
                </a:lnTo>
                <a:lnTo>
                  <a:pt x="572" y="233"/>
                </a:lnTo>
                <a:lnTo>
                  <a:pt x="563" y="222"/>
                </a:lnTo>
                <a:lnTo>
                  <a:pt x="551" y="216"/>
                </a:lnTo>
                <a:lnTo>
                  <a:pt x="531" y="222"/>
                </a:lnTo>
                <a:lnTo>
                  <a:pt x="518" y="236"/>
                </a:lnTo>
                <a:lnTo>
                  <a:pt x="512" y="243"/>
                </a:lnTo>
                <a:lnTo>
                  <a:pt x="497" y="241"/>
                </a:lnTo>
                <a:lnTo>
                  <a:pt x="493" y="229"/>
                </a:lnTo>
                <a:lnTo>
                  <a:pt x="494" y="216"/>
                </a:lnTo>
                <a:lnTo>
                  <a:pt x="485" y="214"/>
                </a:lnTo>
                <a:lnTo>
                  <a:pt x="476" y="204"/>
                </a:lnTo>
                <a:lnTo>
                  <a:pt x="479" y="194"/>
                </a:lnTo>
                <a:lnTo>
                  <a:pt x="489" y="192"/>
                </a:lnTo>
                <a:lnTo>
                  <a:pt x="504" y="176"/>
                </a:lnTo>
                <a:lnTo>
                  <a:pt x="505" y="165"/>
                </a:lnTo>
                <a:lnTo>
                  <a:pt x="505" y="147"/>
                </a:lnTo>
                <a:lnTo>
                  <a:pt x="504" y="118"/>
                </a:lnTo>
                <a:lnTo>
                  <a:pt x="498" y="105"/>
                </a:lnTo>
                <a:lnTo>
                  <a:pt x="512" y="78"/>
                </a:lnTo>
                <a:lnTo>
                  <a:pt x="525" y="92"/>
                </a:lnTo>
                <a:lnTo>
                  <a:pt x="557" y="113"/>
                </a:lnTo>
                <a:lnTo>
                  <a:pt x="581" y="109"/>
                </a:lnTo>
                <a:lnTo>
                  <a:pt x="609" y="98"/>
                </a:lnTo>
                <a:lnTo>
                  <a:pt x="624" y="109"/>
                </a:lnTo>
                <a:lnTo>
                  <a:pt x="641" y="111"/>
                </a:lnTo>
                <a:lnTo>
                  <a:pt x="659" y="111"/>
                </a:lnTo>
                <a:lnTo>
                  <a:pt x="683" y="113"/>
                </a:lnTo>
                <a:lnTo>
                  <a:pt x="717" y="117"/>
                </a:lnTo>
                <a:lnTo>
                  <a:pt x="733" y="121"/>
                </a:lnTo>
                <a:lnTo>
                  <a:pt x="754" y="123"/>
                </a:lnTo>
                <a:lnTo>
                  <a:pt x="783" y="121"/>
                </a:lnTo>
                <a:lnTo>
                  <a:pt x="793" y="120"/>
                </a:lnTo>
                <a:lnTo>
                  <a:pt x="825" y="113"/>
                </a:lnTo>
                <a:lnTo>
                  <a:pt x="836" y="102"/>
                </a:lnTo>
                <a:lnTo>
                  <a:pt x="849" y="99"/>
                </a:lnTo>
                <a:lnTo>
                  <a:pt x="855" y="81"/>
                </a:lnTo>
                <a:lnTo>
                  <a:pt x="863" y="71"/>
                </a:lnTo>
                <a:lnTo>
                  <a:pt x="874" y="69"/>
                </a:lnTo>
                <a:lnTo>
                  <a:pt x="894" y="66"/>
                </a:lnTo>
                <a:lnTo>
                  <a:pt x="901" y="56"/>
                </a:lnTo>
                <a:lnTo>
                  <a:pt x="918" y="77"/>
                </a:lnTo>
                <a:lnTo>
                  <a:pt x="931" y="87"/>
                </a:lnTo>
                <a:lnTo>
                  <a:pt x="950" y="95"/>
                </a:lnTo>
                <a:lnTo>
                  <a:pt x="969" y="99"/>
                </a:lnTo>
                <a:lnTo>
                  <a:pt x="991" y="99"/>
                </a:lnTo>
                <a:lnTo>
                  <a:pt x="1014" y="85"/>
                </a:lnTo>
                <a:lnTo>
                  <a:pt x="1026" y="73"/>
                </a:lnTo>
                <a:lnTo>
                  <a:pt x="1048" y="55"/>
                </a:lnTo>
                <a:lnTo>
                  <a:pt x="1058" y="38"/>
                </a:lnTo>
                <a:lnTo>
                  <a:pt x="1058" y="0"/>
                </a:lnTo>
                <a:lnTo>
                  <a:pt x="1072" y="1"/>
                </a:lnTo>
                <a:lnTo>
                  <a:pt x="1095" y="15"/>
                </a:lnTo>
                <a:lnTo>
                  <a:pt x="1109" y="22"/>
                </a:lnTo>
                <a:lnTo>
                  <a:pt x="1123" y="35"/>
                </a:lnTo>
                <a:lnTo>
                  <a:pt x="1131" y="48"/>
                </a:lnTo>
                <a:lnTo>
                  <a:pt x="1135" y="71"/>
                </a:lnTo>
                <a:lnTo>
                  <a:pt x="1158" y="96"/>
                </a:lnTo>
                <a:lnTo>
                  <a:pt x="1172" y="114"/>
                </a:lnTo>
                <a:lnTo>
                  <a:pt x="1195" y="132"/>
                </a:lnTo>
                <a:lnTo>
                  <a:pt x="1206" y="152"/>
                </a:lnTo>
                <a:lnTo>
                  <a:pt x="1210" y="178"/>
                </a:lnTo>
                <a:lnTo>
                  <a:pt x="1222" y="196"/>
                </a:lnTo>
                <a:lnTo>
                  <a:pt x="1237" y="208"/>
                </a:lnTo>
                <a:lnTo>
                  <a:pt x="1261" y="208"/>
                </a:lnTo>
                <a:lnTo>
                  <a:pt x="1282" y="200"/>
                </a:lnTo>
                <a:lnTo>
                  <a:pt x="1291" y="199"/>
                </a:lnTo>
                <a:lnTo>
                  <a:pt x="1298" y="197"/>
                </a:lnTo>
                <a:lnTo>
                  <a:pt x="1300" y="201"/>
                </a:lnTo>
                <a:lnTo>
                  <a:pt x="1303" y="216"/>
                </a:lnTo>
                <a:lnTo>
                  <a:pt x="1301" y="233"/>
                </a:lnTo>
                <a:lnTo>
                  <a:pt x="1300" y="251"/>
                </a:lnTo>
                <a:lnTo>
                  <a:pt x="1288" y="272"/>
                </a:lnTo>
                <a:lnTo>
                  <a:pt x="1311" y="288"/>
                </a:lnTo>
                <a:lnTo>
                  <a:pt x="1312" y="299"/>
                </a:lnTo>
                <a:lnTo>
                  <a:pt x="1312" y="313"/>
                </a:lnTo>
                <a:lnTo>
                  <a:pt x="1311" y="333"/>
                </a:lnTo>
                <a:lnTo>
                  <a:pt x="1312" y="352"/>
                </a:lnTo>
                <a:lnTo>
                  <a:pt x="1309" y="363"/>
                </a:lnTo>
                <a:lnTo>
                  <a:pt x="1316" y="386"/>
                </a:lnTo>
                <a:lnTo>
                  <a:pt x="1339" y="396"/>
                </a:lnTo>
                <a:lnTo>
                  <a:pt x="1352" y="433"/>
                </a:lnTo>
                <a:lnTo>
                  <a:pt x="1380" y="443"/>
                </a:lnTo>
                <a:lnTo>
                  <a:pt x="1402" y="447"/>
                </a:lnTo>
                <a:lnTo>
                  <a:pt x="1422" y="447"/>
                </a:lnTo>
                <a:lnTo>
                  <a:pt x="1427" y="465"/>
                </a:lnTo>
                <a:lnTo>
                  <a:pt x="1431" y="483"/>
                </a:lnTo>
                <a:lnTo>
                  <a:pt x="1406" y="507"/>
                </a:lnTo>
                <a:lnTo>
                  <a:pt x="1386" y="518"/>
                </a:lnTo>
                <a:lnTo>
                  <a:pt x="1377" y="533"/>
                </a:lnTo>
                <a:lnTo>
                  <a:pt x="1357" y="566"/>
                </a:lnTo>
                <a:lnTo>
                  <a:pt x="1342" y="574"/>
                </a:lnTo>
                <a:lnTo>
                  <a:pt x="1328" y="578"/>
                </a:lnTo>
                <a:lnTo>
                  <a:pt x="1307" y="585"/>
                </a:lnTo>
                <a:lnTo>
                  <a:pt x="1296" y="598"/>
                </a:lnTo>
                <a:close/>
              </a:path>
            </a:pathLst>
          </a:custGeom>
          <a:solidFill>
            <a:srgbClr val="00B0F0"/>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43" name="Freeform 96"/>
          <p:cNvSpPr>
            <a:spLocks/>
          </p:cNvSpPr>
          <p:nvPr/>
        </p:nvSpPr>
        <p:spPr bwMode="auto">
          <a:xfrm>
            <a:off x="3234933" y="3568644"/>
            <a:ext cx="690563" cy="1205551"/>
          </a:xfrm>
          <a:custGeom>
            <a:avLst/>
            <a:gdLst>
              <a:gd name="T0" fmla="*/ 2147483647 w 1621"/>
              <a:gd name="T1" fmla="*/ 2147483647 h 2712"/>
              <a:gd name="T2" fmla="*/ 2147483647 w 1621"/>
              <a:gd name="T3" fmla="*/ 2147483647 h 2712"/>
              <a:gd name="T4" fmla="*/ 2147483647 w 1621"/>
              <a:gd name="T5" fmla="*/ 2147483647 h 2712"/>
              <a:gd name="T6" fmla="*/ 2147483647 w 1621"/>
              <a:gd name="T7" fmla="*/ 2147483647 h 2712"/>
              <a:gd name="T8" fmla="*/ 2147483647 w 1621"/>
              <a:gd name="T9" fmla="*/ 2147483647 h 2712"/>
              <a:gd name="T10" fmla="*/ 2147483647 w 1621"/>
              <a:gd name="T11" fmla="*/ 2147483647 h 2712"/>
              <a:gd name="T12" fmla="*/ 2147483647 w 1621"/>
              <a:gd name="T13" fmla="*/ 2147483647 h 2712"/>
              <a:gd name="T14" fmla="*/ 2147483647 w 1621"/>
              <a:gd name="T15" fmla="*/ 2147483647 h 2712"/>
              <a:gd name="T16" fmla="*/ 2147483647 w 1621"/>
              <a:gd name="T17" fmla="*/ 2147483647 h 2712"/>
              <a:gd name="T18" fmla="*/ 2147483647 w 1621"/>
              <a:gd name="T19" fmla="*/ 2147483647 h 2712"/>
              <a:gd name="T20" fmla="*/ 2147483647 w 1621"/>
              <a:gd name="T21" fmla="*/ 2147483647 h 2712"/>
              <a:gd name="T22" fmla="*/ 2147483647 w 1621"/>
              <a:gd name="T23" fmla="*/ 2147483647 h 2712"/>
              <a:gd name="T24" fmla="*/ 2147483647 w 1621"/>
              <a:gd name="T25" fmla="*/ 2147483647 h 2712"/>
              <a:gd name="T26" fmla="*/ 2147483647 w 1621"/>
              <a:gd name="T27" fmla="*/ 2147483647 h 2712"/>
              <a:gd name="T28" fmla="*/ 2147483647 w 1621"/>
              <a:gd name="T29" fmla="*/ 2147483647 h 2712"/>
              <a:gd name="T30" fmla="*/ 2147483647 w 1621"/>
              <a:gd name="T31" fmla="*/ 2147483647 h 2712"/>
              <a:gd name="T32" fmla="*/ 2147483647 w 1621"/>
              <a:gd name="T33" fmla="*/ 2147483647 h 2712"/>
              <a:gd name="T34" fmla="*/ 2147483647 w 1621"/>
              <a:gd name="T35" fmla="*/ 2147483647 h 2712"/>
              <a:gd name="T36" fmla="*/ 2147483647 w 1621"/>
              <a:gd name="T37" fmla="*/ 2147483647 h 2712"/>
              <a:gd name="T38" fmla="*/ 2147483647 w 1621"/>
              <a:gd name="T39" fmla="*/ 2147483647 h 2712"/>
              <a:gd name="T40" fmla="*/ 2147483647 w 1621"/>
              <a:gd name="T41" fmla="*/ 2147483647 h 2712"/>
              <a:gd name="T42" fmla="*/ 2147483647 w 1621"/>
              <a:gd name="T43" fmla="*/ 2147483647 h 2712"/>
              <a:gd name="T44" fmla="*/ 2147483647 w 1621"/>
              <a:gd name="T45" fmla="*/ 2147483647 h 2712"/>
              <a:gd name="T46" fmla="*/ 2147483647 w 1621"/>
              <a:gd name="T47" fmla="*/ 2147483647 h 2712"/>
              <a:gd name="T48" fmla="*/ 2147483647 w 1621"/>
              <a:gd name="T49" fmla="*/ 2147483647 h 2712"/>
              <a:gd name="T50" fmla="*/ 2147483647 w 1621"/>
              <a:gd name="T51" fmla="*/ 2147483647 h 2712"/>
              <a:gd name="T52" fmla="*/ 2147483647 w 1621"/>
              <a:gd name="T53" fmla="*/ 2147483647 h 2712"/>
              <a:gd name="T54" fmla="*/ 2147483647 w 1621"/>
              <a:gd name="T55" fmla="*/ 2147483647 h 2712"/>
              <a:gd name="T56" fmla="*/ 2147483647 w 1621"/>
              <a:gd name="T57" fmla="*/ 2147483647 h 2712"/>
              <a:gd name="T58" fmla="*/ 2147483647 w 1621"/>
              <a:gd name="T59" fmla="*/ 2147483647 h 2712"/>
              <a:gd name="T60" fmla="*/ 2147483647 w 1621"/>
              <a:gd name="T61" fmla="*/ 2147483647 h 2712"/>
              <a:gd name="T62" fmla="*/ 2147483647 w 1621"/>
              <a:gd name="T63" fmla="*/ 2147483647 h 2712"/>
              <a:gd name="T64" fmla="*/ 2147483647 w 1621"/>
              <a:gd name="T65" fmla="*/ 2147483647 h 2712"/>
              <a:gd name="T66" fmla="*/ 2147483647 w 1621"/>
              <a:gd name="T67" fmla="*/ 2147483647 h 2712"/>
              <a:gd name="T68" fmla="*/ 2147483647 w 1621"/>
              <a:gd name="T69" fmla="*/ 2147483647 h 2712"/>
              <a:gd name="T70" fmla="*/ 2147483647 w 1621"/>
              <a:gd name="T71" fmla="*/ 2147483647 h 2712"/>
              <a:gd name="T72" fmla="*/ 2147483647 w 1621"/>
              <a:gd name="T73" fmla="*/ 2147483647 h 2712"/>
              <a:gd name="T74" fmla="*/ 2147483647 w 1621"/>
              <a:gd name="T75" fmla="*/ 2147483647 h 2712"/>
              <a:gd name="T76" fmla="*/ 2147483647 w 1621"/>
              <a:gd name="T77" fmla="*/ 2147483647 h 2712"/>
              <a:gd name="T78" fmla="*/ 2147483647 w 1621"/>
              <a:gd name="T79" fmla="*/ 2147483647 h 2712"/>
              <a:gd name="T80" fmla="*/ 2147483647 w 1621"/>
              <a:gd name="T81" fmla="*/ 2147483647 h 2712"/>
              <a:gd name="T82" fmla="*/ 2147483647 w 1621"/>
              <a:gd name="T83" fmla="*/ 2147483647 h 2712"/>
              <a:gd name="T84" fmla="*/ 2147483647 w 1621"/>
              <a:gd name="T85" fmla="*/ 2147483647 h 2712"/>
              <a:gd name="T86" fmla="*/ 2147483647 w 1621"/>
              <a:gd name="T87" fmla="*/ 2147483647 h 2712"/>
              <a:gd name="T88" fmla="*/ 2147483647 w 1621"/>
              <a:gd name="T89" fmla="*/ 2147483647 h 2712"/>
              <a:gd name="T90" fmla="*/ 2147483647 w 1621"/>
              <a:gd name="T91" fmla="*/ 2147483647 h 2712"/>
              <a:gd name="T92" fmla="*/ 2147483647 w 1621"/>
              <a:gd name="T93" fmla="*/ 2147483647 h 2712"/>
              <a:gd name="T94" fmla="*/ 0 w 1621"/>
              <a:gd name="T95" fmla="*/ 2147483647 h 2712"/>
              <a:gd name="T96" fmla="*/ 2147483647 w 1621"/>
              <a:gd name="T97" fmla="*/ 2147483647 h 2712"/>
              <a:gd name="T98" fmla="*/ 2147483647 w 1621"/>
              <a:gd name="T99" fmla="*/ 2147483647 h 2712"/>
              <a:gd name="T100" fmla="*/ 2147483647 w 1621"/>
              <a:gd name="T101" fmla="*/ 2147483647 h 2712"/>
              <a:gd name="T102" fmla="*/ 2147483647 w 1621"/>
              <a:gd name="T103" fmla="*/ 2147483647 h 2712"/>
              <a:gd name="T104" fmla="*/ 2147483647 w 1621"/>
              <a:gd name="T105" fmla="*/ 2147483647 h 2712"/>
              <a:gd name="T106" fmla="*/ 2147483647 w 1621"/>
              <a:gd name="T107" fmla="*/ 2147483647 h 2712"/>
              <a:gd name="T108" fmla="*/ 2147483647 w 1621"/>
              <a:gd name="T109" fmla="*/ 2147483647 h 2712"/>
              <a:gd name="T110" fmla="*/ 2147483647 w 1621"/>
              <a:gd name="T111" fmla="*/ 2147483647 h 2712"/>
              <a:gd name="T112" fmla="*/ 2147483647 w 1621"/>
              <a:gd name="T113" fmla="*/ 2147483647 h 2712"/>
              <a:gd name="T114" fmla="*/ 2147483647 w 1621"/>
              <a:gd name="T115" fmla="*/ 2147483647 h 2712"/>
              <a:gd name="T116" fmla="*/ 2147483647 w 1621"/>
              <a:gd name="T117" fmla="*/ 2147483647 h 2712"/>
              <a:gd name="T118" fmla="*/ 2147483647 w 1621"/>
              <a:gd name="T119" fmla="*/ 2147483647 h 2712"/>
              <a:gd name="T120" fmla="*/ 2147483647 w 1621"/>
              <a:gd name="T121" fmla="*/ 2147483647 h 2712"/>
              <a:gd name="T122" fmla="*/ 2147483647 w 1621"/>
              <a:gd name="T123" fmla="*/ 2147483647 h 2712"/>
              <a:gd name="T124" fmla="*/ 2147483647 w 1621"/>
              <a:gd name="T125" fmla="*/ 2147483647 h 271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621"/>
              <a:gd name="T190" fmla="*/ 0 h 2712"/>
              <a:gd name="T191" fmla="*/ 1621 w 1621"/>
              <a:gd name="T192" fmla="*/ 2712 h 2712"/>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621" h="2712">
                <a:moveTo>
                  <a:pt x="1303" y="31"/>
                </a:moveTo>
                <a:lnTo>
                  <a:pt x="1310" y="51"/>
                </a:lnTo>
                <a:lnTo>
                  <a:pt x="1313" y="77"/>
                </a:lnTo>
                <a:lnTo>
                  <a:pt x="1313" y="99"/>
                </a:lnTo>
                <a:lnTo>
                  <a:pt x="1312" y="120"/>
                </a:lnTo>
                <a:lnTo>
                  <a:pt x="1304" y="138"/>
                </a:lnTo>
                <a:lnTo>
                  <a:pt x="1304" y="161"/>
                </a:lnTo>
                <a:lnTo>
                  <a:pt x="1321" y="179"/>
                </a:lnTo>
                <a:lnTo>
                  <a:pt x="1301" y="203"/>
                </a:lnTo>
                <a:lnTo>
                  <a:pt x="1293" y="221"/>
                </a:lnTo>
                <a:lnTo>
                  <a:pt x="1293" y="247"/>
                </a:lnTo>
                <a:lnTo>
                  <a:pt x="1288" y="261"/>
                </a:lnTo>
                <a:lnTo>
                  <a:pt x="1284" y="280"/>
                </a:lnTo>
                <a:lnTo>
                  <a:pt x="1278" y="298"/>
                </a:lnTo>
                <a:lnTo>
                  <a:pt x="1275" y="329"/>
                </a:lnTo>
                <a:lnTo>
                  <a:pt x="1274" y="344"/>
                </a:lnTo>
                <a:lnTo>
                  <a:pt x="1292" y="348"/>
                </a:lnTo>
                <a:lnTo>
                  <a:pt x="1304" y="353"/>
                </a:lnTo>
                <a:lnTo>
                  <a:pt x="1317" y="370"/>
                </a:lnTo>
                <a:lnTo>
                  <a:pt x="1320" y="391"/>
                </a:lnTo>
                <a:lnTo>
                  <a:pt x="1299" y="402"/>
                </a:lnTo>
                <a:lnTo>
                  <a:pt x="1278" y="411"/>
                </a:lnTo>
                <a:lnTo>
                  <a:pt x="1269" y="428"/>
                </a:lnTo>
                <a:lnTo>
                  <a:pt x="1247" y="465"/>
                </a:lnTo>
                <a:lnTo>
                  <a:pt x="1233" y="483"/>
                </a:lnTo>
                <a:lnTo>
                  <a:pt x="1229" y="508"/>
                </a:lnTo>
                <a:lnTo>
                  <a:pt x="1247" y="516"/>
                </a:lnTo>
                <a:lnTo>
                  <a:pt x="1257" y="533"/>
                </a:lnTo>
                <a:lnTo>
                  <a:pt x="1262" y="557"/>
                </a:lnTo>
                <a:lnTo>
                  <a:pt x="1262" y="572"/>
                </a:lnTo>
                <a:lnTo>
                  <a:pt x="1260" y="605"/>
                </a:lnTo>
                <a:lnTo>
                  <a:pt x="1260" y="631"/>
                </a:lnTo>
                <a:lnTo>
                  <a:pt x="1260" y="648"/>
                </a:lnTo>
                <a:lnTo>
                  <a:pt x="1250" y="659"/>
                </a:lnTo>
                <a:lnTo>
                  <a:pt x="1234" y="674"/>
                </a:lnTo>
                <a:lnTo>
                  <a:pt x="1247" y="692"/>
                </a:lnTo>
                <a:lnTo>
                  <a:pt x="1243" y="713"/>
                </a:lnTo>
                <a:lnTo>
                  <a:pt x="1242" y="731"/>
                </a:lnTo>
                <a:lnTo>
                  <a:pt x="1220" y="754"/>
                </a:lnTo>
                <a:lnTo>
                  <a:pt x="1197" y="765"/>
                </a:lnTo>
                <a:lnTo>
                  <a:pt x="1181" y="765"/>
                </a:lnTo>
                <a:lnTo>
                  <a:pt x="1158" y="772"/>
                </a:lnTo>
                <a:lnTo>
                  <a:pt x="1168" y="794"/>
                </a:lnTo>
                <a:lnTo>
                  <a:pt x="1181" y="805"/>
                </a:lnTo>
                <a:lnTo>
                  <a:pt x="1200" y="811"/>
                </a:lnTo>
                <a:lnTo>
                  <a:pt x="1218" y="816"/>
                </a:lnTo>
                <a:lnTo>
                  <a:pt x="1236" y="819"/>
                </a:lnTo>
                <a:lnTo>
                  <a:pt x="1253" y="818"/>
                </a:lnTo>
                <a:lnTo>
                  <a:pt x="1285" y="818"/>
                </a:lnTo>
                <a:lnTo>
                  <a:pt x="1296" y="840"/>
                </a:lnTo>
                <a:lnTo>
                  <a:pt x="1271" y="854"/>
                </a:lnTo>
                <a:lnTo>
                  <a:pt x="1256" y="867"/>
                </a:lnTo>
                <a:lnTo>
                  <a:pt x="1251" y="901"/>
                </a:lnTo>
                <a:lnTo>
                  <a:pt x="1255" y="917"/>
                </a:lnTo>
                <a:lnTo>
                  <a:pt x="1260" y="931"/>
                </a:lnTo>
                <a:lnTo>
                  <a:pt x="1265" y="949"/>
                </a:lnTo>
                <a:lnTo>
                  <a:pt x="1265" y="966"/>
                </a:lnTo>
                <a:lnTo>
                  <a:pt x="1244" y="979"/>
                </a:lnTo>
                <a:lnTo>
                  <a:pt x="1224" y="979"/>
                </a:lnTo>
                <a:lnTo>
                  <a:pt x="1205" y="979"/>
                </a:lnTo>
                <a:lnTo>
                  <a:pt x="1183" y="977"/>
                </a:lnTo>
                <a:lnTo>
                  <a:pt x="1168" y="972"/>
                </a:lnTo>
                <a:lnTo>
                  <a:pt x="1150" y="977"/>
                </a:lnTo>
                <a:lnTo>
                  <a:pt x="1130" y="981"/>
                </a:lnTo>
                <a:lnTo>
                  <a:pt x="1108" y="989"/>
                </a:lnTo>
                <a:lnTo>
                  <a:pt x="1093" y="1003"/>
                </a:lnTo>
                <a:lnTo>
                  <a:pt x="1078" y="1013"/>
                </a:lnTo>
                <a:lnTo>
                  <a:pt x="1094" y="1040"/>
                </a:lnTo>
                <a:lnTo>
                  <a:pt x="1103" y="1059"/>
                </a:lnTo>
                <a:lnTo>
                  <a:pt x="1110" y="1075"/>
                </a:lnTo>
                <a:lnTo>
                  <a:pt x="1110" y="1091"/>
                </a:lnTo>
                <a:lnTo>
                  <a:pt x="1084" y="1102"/>
                </a:lnTo>
                <a:lnTo>
                  <a:pt x="1078" y="1120"/>
                </a:lnTo>
                <a:lnTo>
                  <a:pt x="1081" y="1153"/>
                </a:lnTo>
                <a:lnTo>
                  <a:pt x="1076" y="1170"/>
                </a:lnTo>
                <a:lnTo>
                  <a:pt x="1085" y="1191"/>
                </a:lnTo>
                <a:lnTo>
                  <a:pt x="1093" y="1203"/>
                </a:lnTo>
                <a:lnTo>
                  <a:pt x="1107" y="1225"/>
                </a:lnTo>
                <a:lnTo>
                  <a:pt x="1119" y="1235"/>
                </a:lnTo>
                <a:lnTo>
                  <a:pt x="1128" y="1250"/>
                </a:lnTo>
                <a:lnTo>
                  <a:pt x="1135" y="1278"/>
                </a:lnTo>
                <a:lnTo>
                  <a:pt x="1131" y="1297"/>
                </a:lnTo>
                <a:lnTo>
                  <a:pt x="1118" y="1310"/>
                </a:lnTo>
                <a:lnTo>
                  <a:pt x="1108" y="1323"/>
                </a:lnTo>
                <a:lnTo>
                  <a:pt x="1099" y="1340"/>
                </a:lnTo>
                <a:lnTo>
                  <a:pt x="1082" y="1346"/>
                </a:lnTo>
                <a:lnTo>
                  <a:pt x="1063" y="1352"/>
                </a:lnTo>
                <a:lnTo>
                  <a:pt x="1049" y="1339"/>
                </a:lnTo>
                <a:lnTo>
                  <a:pt x="1036" y="1330"/>
                </a:lnTo>
                <a:lnTo>
                  <a:pt x="1010" y="1319"/>
                </a:lnTo>
                <a:lnTo>
                  <a:pt x="998" y="1330"/>
                </a:lnTo>
                <a:lnTo>
                  <a:pt x="994" y="1347"/>
                </a:lnTo>
                <a:lnTo>
                  <a:pt x="1013" y="1373"/>
                </a:lnTo>
                <a:lnTo>
                  <a:pt x="1010" y="1405"/>
                </a:lnTo>
                <a:lnTo>
                  <a:pt x="1003" y="1419"/>
                </a:lnTo>
                <a:lnTo>
                  <a:pt x="992" y="1445"/>
                </a:lnTo>
                <a:lnTo>
                  <a:pt x="989" y="1462"/>
                </a:lnTo>
                <a:lnTo>
                  <a:pt x="988" y="1478"/>
                </a:lnTo>
                <a:lnTo>
                  <a:pt x="985" y="1493"/>
                </a:lnTo>
                <a:lnTo>
                  <a:pt x="987" y="1513"/>
                </a:lnTo>
                <a:lnTo>
                  <a:pt x="994" y="1531"/>
                </a:lnTo>
                <a:lnTo>
                  <a:pt x="1006" y="1551"/>
                </a:lnTo>
                <a:lnTo>
                  <a:pt x="1027" y="1560"/>
                </a:lnTo>
                <a:lnTo>
                  <a:pt x="1049" y="1580"/>
                </a:lnTo>
                <a:lnTo>
                  <a:pt x="1022" y="1598"/>
                </a:lnTo>
                <a:lnTo>
                  <a:pt x="1027" y="1616"/>
                </a:lnTo>
                <a:lnTo>
                  <a:pt x="1040" y="1632"/>
                </a:lnTo>
                <a:lnTo>
                  <a:pt x="1068" y="1644"/>
                </a:lnTo>
                <a:lnTo>
                  <a:pt x="1086" y="1651"/>
                </a:lnTo>
                <a:lnTo>
                  <a:pt x="1103" y="1640"/>
                </a:lnTo>
                <a:lnTo>
                  <a:pt x="1118" y="1629"/>
                </a:lnTo>
                <a:lnTo>
                  <a:pt x="1135" y="1619"/>
                </a:lnTo>
                <a:lnTo>
                  <a:pt x="1160" y="1630"/>
                </a:lnTo>
                <a:lnTo>
                  <a:pt x="1181" y="1658"/>
                </a:lnTo>
                <a:lnTo>
                  <a:pt x="1197" y="1662"/>
                </a:lnTo>
                <a:lnTo>
                  <a:pt x="1204" y="1648"/>
                </a:lnTo>
                <a:lnTo>
                  <a:pt x="1219" y="1637"/>
                </a:lnTo>
                <a:lnTo>
                  <a:pt x="1230" y="1649"/>
                </a:lnTo>
                <a:lnTo>
                  <a:pt x="1237" y="1663"/>
                </a:lnTo>
                <a:lnTo>
                  <a:pt x="1234" y="1681"/>
                </a:lnTo>
                <a:lnTo>
                  <a:pt x="1220" y="1695"/>
                </a:lnTo>
                <a:lnTo>
                  <a:pt x="1200" y="1719"/>
                </a:lnTo>
                <a:lnTo>
                  <a:pt x="1202" y="1739"/>
                </a:lnTo>
                <a:lnTo>
                  <a:pt x="1213" y="1764"/>
                </a:lnTo>
                <a:lnTo>
                  <a:pt x="1215" y="1779"/>
                </a:lnTo>
                <a:lnTo>
                  <a:pt x="1206" y="1797"/>
                </a:lnTo>
                <a:lnTo>
                  <a:pt x="1193" y="1789"/>
                </a:lnTo>
                <a:lnTo>
                  <a:pt x="1188" y="1775"/>
                </a:lnTo>
                <a:lnTo>
                  <a:pt x="1176" y="1752"/>
                </a:lnTo>
                <a:lnTo>
                  <a:pt x="1160" y="1742"/>
                </a:lnTo>
                <a:lnTo>
                  <a:pt x="1142" y="1748"/>
                </a:lnTo>
                <a:lnTo>
                  <a:pt x="1119" y="1750"/>
                </a:lnTo>
                <a:lnTo>
                  <a:pt x="1098" y="1742"/>
                </a:lnTo>
                <a:lnTo>
                  <a:pt x="1087" y="1732"/>
                </a:lnTo>
                <a:lnTo>
                  <a:pt x="1078" y="1714"/>
                </a:lnTo>
                <a:lnTo>
                  <a:pt x="1066" y="1694"/>
                </a:lnTo>
                <a:lnTo>
                  <a:pt x="1057" y="1691"/>
                </a:lnTo>
                <a:lnTo>
                  <a:pt x="1047" y="1688"/>
                </a:lnTo>
                <a:lnTo>
                  <a:pt x="1035" y="1701"/>
                </a:lnTo>
                <a:lnTo>
                  <a:pt x="1036" y="1716"/>
                </a:lnTo>
                <a:lnTo>
                  <a:pt x="1038" y="1731"/>
                </a:lnTo>
                <a:lnTo>
                  <a:pt x="1044" y="1760"/>
                </a:lnTo>
                <a:lnTo>
                  <a:pt x="1057" y="1779"/>
                </a:lnTo>
                <a:lnTo>
                  <a:pt x="1053" y="1799"/>
                </a:lnTo>
                <a:lnTo>
                  <a:pt x="1036" y="1818"/>
                </a:lnTo>
                <a:lnTo>
                  <a:pt x="1043" y="1839"/>
                </a:lnTo>
                <a:lnTo>
                  <a:pt x="1059" y="1848"/>
                </a:lnTo>
                <a:lnTo>
                  <a:pt x="1086" y="1858"/>
                </a:lnTo>
                <a:lnTo>
                  <a:pt x="1099" y="1847"/>
                </a:lnTo>
                <a:lnTo>
                  <a:pt x="1114" y="1824"/>
                </a:lnTo>
                <a:lnTo>
                  <a:pt x="1113" y="1804"/>
                </a:lnTo>
                <a:lnTo>
                  <a:pt x="1141" y="1811"/>
                </a:lnTo>
                <a:lnTo>
                  <a:pt x="1168" y="1815"/>
                </a:lnTo>
                <a:lnTo>
                  <a:pt x="1181" y="1818"/>
                </a:lnTo>
                <a:lnTo>
                  <a:pt x="1207" y="1830"/>
                </a:lnTo>
                <a:lnTo>
                  <a:pt x="1206" y="1848"/>
                </a:lnTo>
                <a:lnTo>
                  <a:pt x="1214" y="1860"/>
                </a:lnTo>
                <a:lnTo>
                  <a:pt x="1206" y="1882"/>
                </a:lnTo>
                <a:lnTo>
                  <a:pt x="1221" y="1871"/>
                </a:lnTo>
                <a:lnTo>
                  <a:pt x="1234" y="1864"/>
                </a:lnTo>
                <a:lnTo>
                  <a:pt x="1255" y="1850"/>
                </a:lnTo>
                <a:lnTo>
                  <a:pt x="1278" y="1847"/>
                </a:lnTo>
                <a:lnTo>
                  <a:pt x="1302" y="1844"/>
                </a:lnTo>
                <a:lnTo>
                  <a:pt x="1316" y="1833"/>
                </a:lnTo>
                <a:lnTo>
                  <a:pt x="1338" y="1821"/>
                </a:lnTo>
                <a:lnTo>
                  <a:pt x="1348" y="1808"/>
                </a:lnTo>
                <a:lnTo>
                  <a:pt x="1357" y="1786"/>
                </a:lnTo>
                <a:lnTo>
                  <a:pt x="1371" y="1784"/>
                </a:lnTo>
                <a:lnTo>
                  <a:pt x="1386" y="1788"/>
                </a:lnTo>
                <a:lnTo>
                  <a:pt x="1403" y="1784"/>
                </a:lnTo>
                <a:lnTo>
                  <a:pt x="1412" y="1771"/>
                </a:lnTo>
                <a:lnTo>
                  <a:pt x="1414" y="1789"/>
                </a:lnTo>
                <a:lnTo>
                  <a:pt x="1410" y="1807"/>
                </a:lnTo>
                <a:lnTo>
                  <a:pt x="1404" y="1825"/>
                </a:lnTo>
                <a:lnTo>
                  <a:pt x="1424" y="1830"/>
                </a:lnTo>
                <a:lnTo>
                  <a:pt x="1435" y="1811"/>
                </a:lnTo>
                <a:lnTo>
                  <a:pt x="1444" y="1799"/>
                </a:lnTo>
                <a:lnTo>
                  <a:pt x="1447" y="1815"/>
                </a:lnTo>
                <a:lnTo>
                  <a:pt x="1456" y="1829"/>
                </a:lnTo>
                <a:lnTo>
                  <a:pt x="1459" y="1846"/>
                </a:lnTo>
                <a:lnTo>
                  <a:pt x="1461" y="1864"/>
                </a:lnTo>
                <a:lnTo>
                  <a:pt x="1454" y="1887"/>
                </a:lnTo>
                <a:lnTo>
                  <a:pt x="1458" y="1906"/>
                </a:lnTo>
                <a:lnTo>
                  <a:pt x="1474" y="1918"/>
                </a:lnTo>
                <a:lnTo>
                  <a:pt x="1478" y="1933"/>
                </a:lnTo>
                <a:lnTo>
                  <a:pt x="1492" y="1940"/>
                </a:lnTo>
                <a:lnTo>
                  <a:pt x="1507" y="1940"/>
                </a:lnTo>
                <a:lnTo>
                  <a:pt x="1525" y="1934"/>
                </a:lnTo>
                <a:lnTo>
                  <a:pt x="1552" y="1926"/>
                </a:lnTo>
                <a:lnTo>
                  <a:pt x="1556" y="1947"/>
                </a:lnTo>
                <a:lnTo>
                  <a:pt x="1556" y="1980"/>
                </a:lnTo>
                <a:lnTo>
                  <a:pt x="1559" y="2002"/>
                </a:lnTo>
                <a:lnTo>
                  <a:pt x="1556" y="2018"/>
                </a:lnTo>
                <a:lnTo>
                  <a:pt x="1557" y="2038"/>
                </a:lnTo>
                <a:lnTo>
                  <a:pt x="1585" y="2043"/>
                </a:lnTo>
                <a:lnTo>
                  <a:pt x="1604" y="2047"/>
                </a:lnTo>
                <a:lnTo>
                  <a:pt x="1621" y="2060"/>
                </a:lnTo>
                <a:lnTo>
                  <a:pt x="1617" y="2081"/>
                </a:lnTo>
                <a:lnTo>
                  <a:pt x="1611" y="2110"/>
                </a:lnTo>
                <a:lnTo>
                  <a:pt x="1598" y="2133"/>
                </a:lnTo>
                <a:lnTo>
                  <a:pt x="1582" y="2154"/>
                </a:lnTo>
                <a:lnTo>
                  <a:pt x="1570" y="2168"/>
                </a:lnTo>
                <a:lnTo>
                  <a:pt x="1569" y="2187"/>
                </a:lnTo>
                <a:lnTo>
                  <a:pt x="1583" y="2198"/>
                </a:lnTo>
                <a:lnTo>
                  <a:pt x="1584" y="2219"/>
                </a:lnTo>
                <a:lnTo>
                  <a:pt x="1562" y="2210"/>
                </a:lnTo>
                <a:lnTo>
                  <a:pt x="1547" y="2195"/>
                </a:lnTo>
                <a:lnTo>
                  <a:pt x="1529" y="2197"/>
                </a:lnTo>
                <a:lnTo>
                  <a:pt x="1515" y="2212"/>
                </a:lnTo>
                <a:lnTo>
                  <a:pt x="1500" y="2223"/>
                </a:lnTo>
                <a:lnTo>
                  <a:pt x="1492" y="2245"/>
                </a:lnTo>
                <a:lnTo>
                  <a:pt x="1491" y="2259"/>
                </a:lnTo>
                <a:lnTo>
                  <a:pt x="1472" y="2249"/>
                </a:lnTo>
                <a:lnTo>
                  <a:pt x="1456" y="2248"/>
                </a:lnTo>
                <a:lnTo>
                  <a:pt x="1432" y="2235"/>
                </a:lnTo>
                <a:lnTo>
                  <a:pt x="1416" y="2226"/>
                </a:lnTo>
                <a:lnTo>
                  <a:pt x="1393" y="2237"/>
                </a:lnTo>
                <a:lnTo>
                  <a:pt x="1384" y="2217"/>
                </a:lnTo>
                <a:lnTo>
                  <a:pt x="1368" y="2209"/>
                </a:lnTo>
                <a:lnTo>
                  <a:pt x="1349" y="2201"/>
                </a:lnTo>
                <a:lnTo>
                  <a:pt x="1338" y="2204"/>
                </a:lnTo>
                <a:lnTo>
                  <a:pt x="1330" y="2233"/>
                </a:lnTo>
                <a:lnTo>
                  <a:pt x="1322" y="2262"/>
                </a:lnTo>
                <a:lnTo>
                  <a:pt x="1321" y="2278"/>
                </a:lnTo>
                <a:lnTo>
                  <a:pt x="1304" y="2284"/>
                </a:lnTo>
                <a:lnTo>
                  <a:pt x="1288" y="2282"/>
                </a:lnTo>
                <a:lnTo>
                  <a:pt x="1265" y="2286"/>
                </a:lnTo>
                <a:lnTo>
                  <a:pt x="1247" y="2299"/>
                </a:lnTo>
                <a:lnTo>
                  <a:pt x="1237" y="2318"/>
                </a:lnTo>
                <a:lnTo>
                  <a:pt x="1243" y="2335"/>
                </a:lnTo>
                <a:lnTo>
                  <a:pt x="1250" y="2362"/>
                </a:lnTo>
                <a:lnTo>
                  <a:pt x="1252" y="2379"/>
                </a:lnTo>
                <a:lnTo>
                  <a:pt x="1257" y="2396"/>
                </a:lnTo>
                <a:lnTo>
                  <a:pt x="1244" y="2404"/>
                </a:lnTo>
                <a:lnTo>
                  <a:pt x="1220" y="2432"/>
                </a:lnTo>
                <a:lnTo>
                  <a:pt x="1206" y="2450"/>
                </a:lnTo>
                <a:lnTo>
                  <a:pt x="1206" y="2461"/>
                </a:lnTo>
                <a:lnTo>
                  <a:pt x="1233" y="2465"/>
                </a:lnTo>
                <a:lnTo>
                  <a:pt x="1250" y="2467"/>
                </a:lnTo>
                <a:lnTo>
                  <a:pt x="1270" y="2477"/>
                </a:lnTo>
                <a:lnTo>
                  <a:pt x="1289" y="2494"/>
                </a:lnTo>
                <a:lnTo>
                  <a:pt x="1297" y="2512"/>
                </a:lnTo>
                <a:lnTo>
                  <a:pt x="1298" y="2530"/>
                </a:lnTo>
                <a:lnTo>
                  <a:pt x="1290" y="2546"/>
                </a:lnTo>
                <a:lnTo>
                  <a:pt x="1274" y="2564"/>
                </a:lnTo>
                <a:lnTo>
                  <a:pt x="1260" y="2584"/>
                </a:lnTo>
                <a:lnTo>
                  <a:pt x="1227" y="2589"/>
                </a:lnTo>
                <a:lnTo>
                  <a:pt x="1209" y="2593"/>
                </a:lnTo>
                <a:lnTo>
                  <a:pt x="1198" y="2615"/>
                </a:lnTo>
                <a:lnTo>
                  <a:pt x="1179" y="2629"/>
                </a:lnTo>
                <a:lnTo>
                  <a:pt x="1172" y="2642"/>
                </a:lnTo>
                <a:lnTo>
                  <a:pt x="1154" y="2640"/>
                </a:lnTo>
                <a:lnTo>
                  <a:pt x="1132" y="2629"/>
                </a:lnTo>
                <a:lnTo>
                  <a:pt x="1116" y="2632"/>
                </a:lnTo>
                <a:lnTo>
                  <a:pt x="1100" y="2639"/>
                </a:lnTo>
                <a:lnTo>
                  <a:pt x="1084" y="2646"/>
                </a:lnTo>
                <a:lnTo>
                  <a:pt x="1064" y="2650"/>
                </a:lnTo>
                <a:lnTo>
                  <a:pt x="1041" y="2642"/>
                </a:lnTo>
                <a:lnTo>
                  <a:pt x="1027" y="2639"/>
                </a:lnTo>
                <a:lnTo>
                  <a:pt x="1010" y="2635"/>
                </a:lnTo>
                <a:lnTo>
                  <a:pt x="996" y="2636"/>
                </a:lnTo>
                <a:lnTo>
                  <a:pt x="983" y="2640"/>
                </a:lnTo>
                <a:lnTo>
                  <a:pt x="976" y="2657"/>
                </a:lnTo>
                <a:lnTo>
                  <a:pt x="962" y="2664"/>
                </a:lnTo>
                <a:lnTo>
                  <a:pt x="966" y="2679"/>
                </a:lnTo>
                <a:lnTo>
                  <a:pt x="966" y="2697"/>
                </a:lnTo>
                <a:lnTo>
                  <a:pt x="960" y="2711"/>
                </a:lnTo>
                <a:lnTo>
                  <a:pt x="938" y="2712"/>
                </a:lnTo>
                <a:lnTo>
                  <a:pt x="920" y="2712"/>
                </a:lnTo>
                <a:lnTo>
                  <a:pt x="909" y="2704"/>
                </a:lnTo>
                <a:lnTo>
                  <a:pt x="904" y="2690"/>
                </a:lnTo>
                <a:lnTo>
                  <a:pt x="890" y="2680"/>
                </a:lnTo>
                <a:lnTo>
                  <a:pt x="867" y="2682"/>
                </a:lnTo>
                <a:lnTo>
                  <a:pt x="851" y="2664"/>
                </a:lnTo>
                <a:lnTo>
                  <a:pt x="828" y="2671"/>
                </a:lnTo>
                <a:lnTo>
                  <a:pt x="810" y="2673"/>
                </a:lnTo>
                <a:lnTo>
                  <a:pt x="808" y="2646"/>
                </a:lnTo>
                <a:lnTo>
                  <a:pt x="800" y="2640"/>
                </a:lnTo>
                <a:lnTo>
                  <a:pt x="796" y="2637"/>
                </a:lnTo>
                <a:lnTo>
                  <a:pt x="782" y="2643"/>
                </a:lnTo>
                <a:lnTo>
                  <a:pt x="770" y="2633"/>
                </a:lnTo>
                <a:lnTo>
                  <a:pt x="761" y="2621"/>
                </a:lnTo>
                <a:lnTo>
                  <a:pt x="741" y="2600"/>
                </a:lnTo>
                <a:lnTo>
                  <a:pt x="725" y="2596"/>
                </a:lnTo>
                <a:lnTo>
                  <a:pt x="712" y="2589"/>
                </a:lnTo>
                <a:lnTo>
                  <a:pt x="703" y="2578"/>
                </a:lnTo>
                <a:lnTo>
                  <a:pt x="702" y="2563"/>
                </a:lnTo>
                <a:lnTo>
                  <a:pt x="695" y="2548"/>
                </a:lnTo>
                <a:lnTo>
                  <a:pt x="687" y="2552"/>
                </a:lnTo>
                <a:lnTo>
                  <a:pt x="666" y="2556"/>
                </a:lnTo>
                <a:lnTo>
                  <a:pt x="647" y="2560"/>
                </a:lnTo>
                <a:lnTo>
                  <a:pt x="625" y="2553"/>
                </a:lnTo>
                <a:lnTo>
                  <a:pt x="616" y="2542"/>
                </a:lnTo>
                <a:lnTo>
                  <a:pt x="596" y="2537"/>
                </a:lnTo>
                <a:lnTo>
                  <a:pt x="586" y="2519"/>
                </a:lnTo>
                <a:lnTo>
                  <a:pt x="569" y="2506"/>
                </a:lnTo>
                <a:lnTo>
                  <a:pt x="555" y="2496"/>
                </a:lnTo>
                <a:lnTo>
                  <a:pt x="536" y="2487"/>
                </a:lnTo>
                <a:lnTo>
                  <a:pt x="521" y="2479"/>
                </a:lnTo>
                <a:lnTo>
                  <a:pt x="507" y="2470"/>
                </a:lnTo>
                <a:lnTo>
                  <a:pt x="491" y="2461"/>
                </a:lnTo>
                <a:lnTo>
                  <a:pt x="478" y="2438"/>
                </a:lnTo>
                <a:lnTo>
                  <a:pt x="468" y="2423"/>
                </a:lnTo>
                <a:lnTo>
                  <a:pt x="457" y="2415"/>
                </a:lnTo>
                <a:lnTo>
                  <a:pt x="449" y="2393"/>
                </a:lnTo>
                <a:lnTo>
                  <a:pt x="447" y="2383"/>
                </a:lnTo>
                <a:lnTo>
                  <a:pt x="450" y="2368"/>
                </a:lnTo>
                <a:lnTo>
                  <a:pt x="450" y="2347"/>
                </a:lnTo>
                <a:lnTo>
                  <a:pt x="449" y="2325"/>
                </a:lnTo>
                <a:lnTo>
                  <a:pt x="441" y="2313"/>
                </a:lnTo>
                <a:lnTo>
                  <a:pt x="430" y="2325"/>
                </a:lnTo>
                <a:lnTo>
                  <a:pt x="413" y="2318"/>
                </a:lnTo>
                <a:lnTo>
                  <a:pt x="411" y="2299"/>
                </a:lnTo>
                <a:lnTo>
                  <a:pt x="397" y="2293"/>
                </a:lnTo>
                <a:lnTo>
                  <a:pt x="378" y="2280"/>
                </a:lnTo>
                <a:lnTo>
                  <a:pt x="365" y="2268"/>
                </a:lnTo>
                <a:lnTo>
                  <a:pt x="362" y="2251"/>
                </a:lnTo>
                <a:lnTo>
                  <a:pt x="351" y="2234"/>
                </a:lnTo>
                <a:lnTo>
                  <a:pt x="338" y="2241"/>
                </a:lnTo>
                <a:lnTo>
                  <a:pt x="323" y="2246"/>
                </a:lnTo>
                <a:lnTo>
                  <a:pt x="312" y="2226"/>
                </a:lnTo>
                <a:lnTo>
                  <a:pt x="300" y="2205"/>
                </a:lnTo>
                <a:lnTo>
                  <a:pt x="286" y="2201"/>
                </a:lnTo>
                <a:lnTo>
                  <a:pt x="267" y="2201"/>
                </a:lnTo>
                <a:lnTo>
                  <a:pt x="247" y="2205"/>
                </a:lnTo>
                <a:lnTo>
                  <a:pt x="232" y="2210"/>
                </a:lnTo>
                <a:lnTo>
                  <a:pt x="221" y="2213"/>
                </a:lnTo>
                <a:lnTo>
                  <a:pt x="218" y="2186"/>
                </a:lnTo>
                <a:lnTo>
                  <a:pt x="214" y="2161"/>
                </a:lnTo>
                <a:lnTo>
                  <a:pt x="212" y="2144"/>
                </a:lnTo>
                <a:lnTo>
                  <a:pt x="209" y="2123"/>
                </a:lnTo>
                <a:lnTo>
                  <a:pt x="210" y="2108"/>
                </a:lnTo>
                <a:lnTo>
                  <a:pt x="210" y="2093"/>
                </a:lnTo>
                <a:lnTo>
                  <a:pt x="208" y="2078"/>
                </a:lnTo>
                <a:lnTo>
                  <a:pt x="204" y="2070"/>
                </a:lnTo>
                <a:lnTo>
                  <a:pt x="199" y="2053"/>
                </a:lnTo>
                <a:lnTo>
                  <a:pt x="198" y="2034"/>
                </a:lnTo>
                <a:lnTo>
                  <a:pt x="191" y="2016"/>
                </a:lnTo>
                <a:lnTo>
                  <a:pt x="191" y="1999"/>
                </a:lnTo>
                <a:lnTo>
                  <a:pt x="180" y="1988"/>
                </a:lnTo>
                <a:lnTo>
                  <a:pt x="180" y="1965"/>
                </a:lnTo>
                <a:lnTo>
                  <a:pt x="164" y="1926"/>
                </a:lnTo>
                <a:lnTo>
                  <a:pt x="163" y="1913"/>
                </a:lnTo>
                <a:lnTo>
                  <a:pt x="164" y="1901"/>
                </a:lnTo>
                <a:lnTo>
                  <a:pt x="163" y="1893"/>
                </a:lnTo>
                <a:lnTo>
                  <a:pt x="162" y="1887"/>
                </a:lnTo>
                <a:lnTo>
                  <a:pt x="162" y="1883"/>
                </a:lnTo>
                <a:lnTo>
                  <a:pt x="159" y="1879"/>
                </a:lnTo>
                <a:lnTo>
                  <a:pt x="154" y="1873"/>
                </a:lnTo>
                <a:lnTo>
                  <a:pt x="150" y="1869"/>
                </a:lnTo>
                <a:lnTo>
                  <a:pt x="150" y="1860"/>
                </a:lnTo>
                <a:lnTo>
                  <a:pt x="150" y="1847"/>
                </a:lnTo>
                <a:lnTo>
                  <a:pt x="149" y="1843"/>
                </a:lnTo>
                <a:lnTo>
                  <a:pt x="149" y="1836"/>
                </a:lnTo>
                <a:lnTo>
                  <a:pt x="149" y="1829"/>
                </a:lnTo>
                <a:lnTo>
                  <a:pt x="149" y="1824"/>
                </a:lnTo>
                <a:lnTo>
                  <a:pt x="149" y="1810"/>
                </a:lnTo>
                <a:lnTo>
                  <a:pt x="148" y="1801"/>
                </a:lnTo>
                <a:lnTo>
                  <a:pt x="148" y="1782"/>
                </a:lnTo>
                <a:lnTo>
                  <a:pt x="146" y="1778"/>
                </a:lnTo>
                <a:lnTo>
                  <a:pt x="146" y="1772"/>
                </a:lnTo>
                <a:lnTo>
                  <a:pt x="143" y="1764"/>
                </a:lnTo>
                <a:lnTo>
                  <a:pt x="141" y="1757"/>
                </a:lnTo>
                <a:lnTo>
                  <a:pt x="139" y="1754"/>
                </a:lnTo>
                <a:lnTo>
                  <a:pt x="132" y="1748"/>
                </a:lnTo>
                <a:lnTo>
                  <a:pt x="130" y="1738"/>
                </a:lnTo>
                <a:lnTo>
                  <a:pt x="127" y="1731"/>
                </a:lnTo>
                <a:lnTo>
                  <a:pt x="124" y="1723"/>
                </a:lnTo>
                <a:lnTo>
                  <a:pt x="121" y="1717"/>
                </a:lnTo>
                <a:lnTo>
                  <a:pt x="118" y="1710"/>
                </a:lnTo>
                <a:lnTo>
                  <a:pt x="116" y="1706"/>
                </a:lnTo>
                <a:lnTo>
                  <a:pt x="113" y="1701"/>
                </a:lnTo>
                <a:lnTo>
                  <a:pt x="111" y="1695"/>
                </a:lnTo>
                <a:lnTo>
                  <a:pt x="111" y="1688"/>
                </a:lnTo>
                <a:lnTo>
                  <a:pt x="109" y="1683"/>
                </a:lnTo>
                <a:lnTo>
                  <a:pt x="107" y="1680"/>
                </a:lnTo>
                <a:lnTo>
                  <a:pt x="103" y="1667"/>
                </a:lnTo>
                <a:lnTo>
                  <a:pt x="101" y="1662"/>
                </a:lnTo>
                <a:lnTo>
                  <a:pt x="101" y="1655"/>
                </a:lnTo>
                <a:lnTo>
                  <a:pt x="99" y="1649"/>
                </a:lnTo>
                <a:lnTo>
                  <a:pt x="102" y="1640"/>
                </a:lnTo>
                <a:lnTo>
                  <a:pt x="102" y="1634"/>
                </a:lnTo>
                <a:lnTo>
                  <a:pt x="103" y="1629"/>
                </a:lnTo>
                <a:lnTo>
                  <a:pt x="107" y="1623"/>
                </a:lnTo>
                <a:lnTo>
                  <a:pt x="108" y="1619"/>
                </a:lnTo>
                <a:lnTo>
                  <a:pt x="111" y="1615"/>
                </a:lnTo>
                <a:lnTo>
                  <a:pt x="111" y="1608"/>
                </a:lnTo>
                <a:lnTo>
                  <a:pt x="111" y="1603"/>
                </a:lnTo>
                <a:lnTo>
                  <a:pt x="111" y="1593"/>
                </a:lnTo>
                <a:lnTo>
                  <a:pt x="111" y="1586"/>
                </a:lnTo>
                <a:lnTo>
                  <a:pt x="109" y="1576"/>
                </a:lnTo>
                <a:lnTo>
                  <a:pt x="108" y="1572"/>
                </a:lnTo>
                <a:lnTo>
                  <a:pt x="106" y="1564"/>
                </a:lnTo>
                <a:lnTo>
                  <a:pt x="102" y="1556"/>
                </a:lnTo>
                <a:lnTo>
                  <a:pt x="98" y="1551"/>
                </a:lnTo>
                <a:lnTo>
                  <a:pt x="92" y="1544"/>
                </a:lnTo>
                <a:lnTo>
                  <a:pt x="86" y="1539"/>
                </a:lnTo>
                <a:lnTo>
                  <a:pt x="83" y="1535"/>
                </a:lnTo>
                <a:lnTo>
                  <a:pt x="79" y="1531"/>
                </a:lnTo>
                <a:lnTo>
                  <a:pt x="72" y="1522"/>
                </a:lnTo>
                <a:lnTo>
                  <a:pt x="71" y="1518"/>
                </a:lnTo>
                <a:lnTo>
                  <a:pt x="71" y="1514"/>
                </a:lnTo>
                <a:lnTo>
                  <a:pt x="72" y="1509"/>
                </a:lnTo>
                <a:lnTo>
                  <a:pt x="72" y="1502"/>
                </a:lnTo>
                <a:lnTo>
                  <a:pt x="72" y="1496"/>
                </a:lnTo>
                <a:lnTo>
                  <a:pt x="75" y="1485"/>
                </a:lnTo>
                <a:lnTo>
                  <a:pt x="75" y="1480"/>
                </a:lnTo>
                <a:lnTo>
                  <a:pt x="74" y="1473"/>
                </a:lnTo>
                <a:lnTo>
                  <a:pt x="74" y="1467"/>
                </a:lnTo>
                <a:lnTo>
                  <a:pt x="74" y="1462"/>
                </a:lnTo>
                <a:lnTo>
                  <a:pt x="72" y="1455"/>
                </a:lnTo>
                <a:lnTo>
                  <a:pt x="71" y="1449"/>
                </a:lnTo>
                <a:lnTo>
                  <a:pt x="70" y="1444"/>
                </a:lnTo>
                <a:lnTo>
                  <a:pt x="66" y="1441"/>
                </a:lnTo>
                <a:lnTo>
                  <a:pt x="61" y="1438"/>
                </a:lnTo>
                <a:lnTo>
                  <a:pt x="53" y="1434"/>
                </a:lnTo>
                <a:lnTo>
                  <a:pt x="49" y="1433"/>
                </a:lnTo>
                <a:lnTo>
                  <a:pt x="38" y="1430"/>
                </a:lnTo>
                <a:lnTo>
                  <a:pt x="34" y="1428"/>
                </a:lnTo>
                <a:lnTo>
                  <a:pt x="30" y="1426"/>
                </a:lnTo>
                <a:lnTo>
                  <a:pt x="25" y="1417"/>
                </a:lnTo>
                <a:lnTo>
                  <a:pt x="24" y="1413"/>
                </a:lnTo>
                <a:lnTo>
                  <a:pt x="23" y="1409"/>
                </a:lnTo>
                <a:lnTo>
                  <a:pt x="21" y="1404"/>
                </a:lnTo>
                <a:lnTo>
                  <a:pt x="25" y="1392"/>
                </a:lnTo>
                <a:lnTo>
                  <a:pt x="28" y="1384"/>
                </a:lnTo>
                <a:lnTo>
                  <a:pt x="26" y="1379"/>
                </a:lnTo>
                <a:lnTo>
                  <a:pt x="25" y="1373"/>
                </a:lnTo>
                <a:lnTo>
                  <a:pt x="21" y="1369"/>
                </a:lnTo>
                <a:lnTo>
                  <a:pt x="15" y="1363"/>
                </a:lnTo>
                <a:lnTo>
                  <a:pt x="7" y="1357"/>
                </a:lnTo>
                <a:lnTo>
                  <a:pt x="0" y="1354"/>
                </a:lnTo>
                <a:lnTo>
                  <a:pt x="43" y="1321"/>
                </a:lnTo>
                <a:lnTo>
                  <a:pt x="65" y="1315"/>
                </a:lnTo>
                <a:lnTo>
                  <a:pt x="72" y="1301"/>
                </a:lnTo>
                <a:lnTo>
                  <a:pt x="79" y="1272"/>
                </a:lnTo>
                <a:lnTo>
                  <a:pt x="83" y="1246"/>
                </a:lnTo>
                <a:lnTo>
                  <a:pt x="90" y="1229"/>
                </a:lnTo>
                <a:lnTo>
                  <a:pt x="81" y="1207"/>
                </a:lnTo>
                <a:lnTo>
                  <a:pt x="85" y="1187"/>
                </a:lnTo>
                <a:lnTo>
                  <a:pt x="99" y="1170"/>
                </a:lnTo>
                <a:lnTo>
                  <a:pt x="95" y="1151"/>
                </a:lnTo>
                <a:lnTo>
                  <a:pt x="89" y="1135"/>
                </a:lnTo>
                <a:lnTo>
                  <a:pt x="89" y="1120"/>
                </a:lnTo>
                <a:lnTo>
                  <a:pt x="78" y="1094"/>
                </a:lnTo>
                <a:lnTo>
                  <a:pt x="83" y="1075"/>
                </a:lnTo>
                <a:lnTo>
                  <a:pt x="74" y="1054"/>
                </a:lnTo>
                <a:lnTo>
                  <a:pt x="51" y="1051"/>
                </a:lnTo>
                <a:lnTo>
                  <a:pt x="33" y="1051"/>
                </a:lnTo>
                <a:lnTo>
                  <a:pt x="25" y="1047"/>
                </a:lnTo>
                <a:lnTo>
                  <a:pt x="35" y="1036"/>
                </a:lnTo>
                <a:lnTo>
                  <a:pt x="51" y="1015"/>
                </a:lnTo>
                <a:lnTo>
                  <a:pt x="58" y="993"/>
                </a:lnTo>
                <a:lnTo>
                  <a:pt x="69" y="996"/>
                </a:lnTo>
                <a:lnTo>
                  <a:pt x="89" y="1013"/>
                </a:lnTo>
                <a:lnTo>
                  <a:pt x="102" y="1001"/>
                </a:lnTo>
                <a:lnTo>
                  <a:pt x="111" y="988"/>
                </a:lnTo>
                <a:lnTo>
                  <a:pt x="132" y="992"/>
                </a:lnTo>
                <a:lnTo>
                  <a:pt x="132" y="977"/>
                </a:lnTo>
                <a:lnTo>
                  <a:pt x="148" y="968"/>
                </a:lnTo>
                <a:lnTo>
                  <a:pt x="158" y="949"/>
                </a:lnTo>
                <a:lnTo>
                  <a:pt x="161" y="924"/>
                </a:lnTo>
                <a:lnTo>
                  <a:pt x="164" y="901"/>
                </a:lnTo>
                <a:lnTo>
                  <a:pt x="144" y="892"/>
                </a:lnTo>
                <a:lnTo>
                  <a:pt x="144" y="870"/>
                </a:lnTo>
                <a:lnTo>
                  <a:pt x="158" y="863"/>
                </a:lnTo>
                <a:lnTo>
                  <a:pt x="185" y="849"/>
                </a:lnTo>
                <a:lnTo>
                  <a:pt x="185" y="834"/>
                </a:lnTo>
                <a:lnTo>
                  <a:pt x="180" y="820"/>
                </a:lnTo>
                <a:lnTo>
                  <a:pt x="164" y="802"/>
                </a:lnTo>
                <a:lnTo>
                  <a:pt x="149" y="797"/>
                </a:lnTo>
                <a:lnTo>
                  <a:pt x="127" y="793"/>
                </a:lnTo>
                <a:lnTo>
                  <a:pt x="120" y="771"/>
                </a:lnTo>
                <a:lnTo>
                  <a:pt x="134" y="764"/>
                </a:lnTo>
                <a:lnTo>
                  <a:pt x="143" y="753"/>
                </a:lnTo>
                <a:lnTo>
                  <a:pt x="135" y="729"/>
                </a:lnTo>
                <a:lnTo>
                  <a:pt x="127" y="710"/>
                </a:lnTo>
                <a:lnTo>
                  <a:pt x="150" y="696"/>
                </a:lnTo>
                <a:lnTo>
                  <a:pt x="163" y="688"/>
                </a:lnTo>
                <a:lnTo>
                  <a:pt x="189" y="670"/>
                </a:lnTo>
                <a:lnTo>
                  <a:pt x="207" y="664"/>
                </a:lnTo>
                <a:lnTo>
                  <a:pt x="218" y="677"/>
                </a:lnTo>
                <a:lnTo>
                  <a:pt x="227" y="700"/>
                </a:lnTo>
                <a:lnTo>
                  <a:pt x="244" y="693"/>
                </a:lnTo>
                <a:lnTo>
                  <a:pt x="261" y="680"/>
                </a:lnTo>
                <a:lnTo>
                  <a:pt x="269" y="670"/>
                </a:lnTo>
                <a:lnTo>
                  <a:pt x="281" y="657"/>
                </a:lnTo>
                <a:lnTo>
                  <a:pt x="289" y="634"/>
                </a:lnTo>
                <a:lnTo>
                  <a:pt x="300" y="620"/>
                </a:lnTo>
                <a:lnTo>
                  <a:pt x="320" y="619"/>
                </a:lnTo>
                <a:lnTo>
                  <a:pt x="339" y="613"/>
                </a:lnTo>
                <a:lnTo>
                  <a:pt x="355" y="615"/>
                </a:lnTo>
                <a:lnTo>
                  <a:pt x="364" y="586"/>
                </a:lnTo>
                <a:lnTo>
                  <a:pt x="375" y="565"/>
                </a:lnTo>
                <a:lnTo>
                  <a:pt x="389" y="569"/>
                </a:lnTo>
                <a:lnTo>
                  <a:pt x="412" y="576"/>
                </a:lnTo>
                <a:lnTo>
                  <a:pt x="425" y="566"/>
                </a:lnTo>
                <a:lnTo>
                  <a:pt x="449" y="598"/>
                </a:lnTo>
                <a:lnTo>
                  <a:pt x="462" y="591"/>
                </a:lnTo>
                <a:lnTo>
                  <a:pt x="481" y="579"/>
                </a:lnTo>
                <a:lnTo>
                  <a:pt x="498" y="552"/>
                </a:lnTo>
                <a:lnTo>
                  <a:pt x="537" y="552"/>
                </a:lnTo>
                <a:lnTo>
                  <a:pt x="555" y="551"/>
                </a:lnTo>
                <a:lnTo>
                  <a:pt x="578" y="561"/>
                </a:lnTo>
                <a:lnTo>
                  <a:pt x="593" y="548"/>
                </a:lnTo>
                <a:lnTo>
                  <a:pt x="609" y="569"/>
                </a:lnTo>
                <a:lnTo>
                  <a:pt x="625" y="547"/>
                </a:lnTo>
                <a:lnTo>
                  <a:pt x="616" y="516"/>
                </a:lnTo>
                <a:lnTo>
                  <a:pt x="615" y="501"/>
                </a:lnTo>
                <a:lnTo>
                  <a:pt x="618" y="485"/>
                </a:lnTo>
                <a:lnTo>
                  <a:pt x="616" y="469"/>
                </a:lnTo>
                <a:lnTo>
                  <a:pt x="606" y="414"/>
                </a:lnTo>
                <a:lnTo>
                  <a:pt x="601" y="406"/>
                </a:lnTo>
                <a:lnTo>
                  <a:pt x="612" y="367"/>
                </a:lnTo>
                <a:lnTo>
                  <a:pt x="624" y="376"/>
                </a:lnTo>
                <a:lnTo>
                  <a:pt x="632" y="391"/>
                </a:lnTo>
                <a:lnTo>
                  <a:pt x="661" y="387"/>
                </a:lnTo>
                <a:lnTo>
                  <a:pt x="695" y="387"/>
                </a:lnTo>
                <a:lnTo>
                  <a:pt x="711" y="400"/>
                </a:lnTo>
                <a:lnTo>
                  <a:pt x="725" y="421"/>
                </a:lnTo>
                <a:lnTo>
                  <a:pt x="748" y="424"/>
                </a:lnTo>
                <a:lnTo>
                  <a:pt x="762" y="416"/>
                </a:lnTo>
                <a:lnTo>
                  <a:pt x="786" y="411"/>
                </a:lnTo>
                <a:lnTo>
                  <a:pt x="808" y="423"/>
                </a:lnTo>
                <a:lnTo>
                  <a:pt x="813" y="405"/>
                </a:lnTo>
                <a:lnTo>
                  <a:pt x="833" y="396"/>
                </a:lnTo>
                <a:lnTo>
                  <a:pt x="851" y="407"/>
                </a:lnTo>
                <a:lnTo>
                  <a:pt x="858" y="423"/>
                </a:lnTo>
                <a:lnTo>
                  <a:pt x="879" y="420"/>
                </a:lnTo>
                <a:lnTo>
                  <a:pt x="875" y="393"/>
                </a:lnTo>
                <a:lnTo>
                  <a:pt x="873" y="363"/>
                </a:lnTo>
                <a:lnTo>
                  <a:pt x="870" y="348"/>
                </a:lnTo>
                <a:lnTo>
                  <a:pt x="870" y="324"/>
                </a:lnTo>
                <a:lnTo>
                  <a:pt x="884" y="312"/>
                </a:lnTo>
                <a:lnTo>
                  <a:pt x="898" y="305"/>
                </a:lnTo>
                <a:lnTo>
                  <a:pt x="911" y="301"/>
                </a:lnTo>
                <a:lnTo>
                  <a:pt x="925" y="273"/>
                </a:lnTo>
                <a:lnTo>
                  <a:pt x="944" y="261"/>
                </a:lnTo>
                <a:lnTo>
                  <a:pt x="961" y="264"/>
                </a:lnTo>
                <a:lnTo>
                  <a:pt x="978" y="261"/>
                </a:lnTo>
                <a:lnTo>
                  <a:pt x="989" y="272"/>
                </a:lnTo>
                <a:lnTo>
                  <a:pt x="998" y="280"/>
                </a:lnTo>
                <a:lnTo>
                  <a:pt x="1007" y="261"/>
                </a:lnTo>
                <a:lnTo>
                  <a:pt x="1004" y="239"/>
                </a:lnTo>
                <a:lnTo>
                  <a:pt x="1017" y="221"/>
                </a:lnTo>
                <a:lnTo>
                  <a:pt x="1020" y="208"/>
                </a:lnTo>
                <a:lnTo>
                  <a:pt x="1021" y="197"/>
                </a:lnTo>
                <a:lnTo>
                  <a:pt x="1064" y="183"/>
                </a:lnTo>
                <a:lnTo>
                  <a:pt x="1085" y="164"/>
                </a:lnTo>
                <a:lnTo>
                  <a:pt x="1084" y="145"/>
                </a:lnTo>
                <a:lnTo>
                  <a:pt x="1080" y="125"/>
                </a:lnTo>
                <a:lnTo>
                  <a:pt x="1084" y="110"/>
                </a:lnTo>
                <a:lnTo>
                  <a:pt x="1099" y="91"/>
                </a:lnTo>
                <a:lnTo>
                  <a:pt x="1118" y="99"/>
                </a:lnTo>
                <a:lnTo>
                  <a:pt x="1135" y="105"/>
                </a:lnTo>
                <a:lnTo>
                  <a:pt x="1153" y="99"/>
                </a:lnTo>
                <a:lnTo>
                  <a:pt x="1163" y="80"/>
                </a:lnTo>
                <a:lnTo>
                  <a:pt x="1168" y="62"/>
                </a:lnTo>
                <a:lnTo>
                  <a:pt x="1177" y="36"/>
                </a:lnTo>
                <a:lnTo>
                  <a:pt x="1188" y="15"/>
                </a:lnTo>
                <a:lnTo>
                  <a:pt x="1211" y="0"/>
                </a:lnTo>
                <a:lnTo>
                  <a:pt x="1220" y="5"/>
                </a:lnTo>
                <a:lnTo>
                  <a:pt x="1237" y="15"/>
                </a:lnTo>
                <a:lnTo>
                  <a:pt x="1241" y="29"/>
                </a:lnTo>
                <a:lnTo>
                  <a:pt x="1244" y="60"/>
                </a:lnTo>
                <a:lnTo>
                  <a:pt x="1267" y="60"/>
                </a:lnTo>
                <a:lnTo>
                  <a:pt x="1283" y="56"/>
                </a:lnTo>
                <a:lnTo>
                  <a:pt x="1299" y="48"/>
                </a:lnTo>
                <a:lnTo>
                  <a:pt x="1303" y="31"/>
                </a:lnTo>
                <a:close/>
              </a:path>
            </a:pathLst>
          </a:custGeom>
          <a:solidFill>
            <a:srgbClr val="FF0000"/>
          </a:solidFill>
          <a:ln w="9525">
            <a:solidFill>
              <a:schemeClr val="tx1"/>
            </a:solidFill>
            <a:round/>
            <a:headEnd/>
            <a:tailEnd/>
          </a:ln>
        </p:spPr>
        <p:txBody>
          <a:bodyPr/>
          <a:lstStyle/>
          <a:p>
            <a:endParaRPr lang="en-US" sz="1400" b="1">
              <a:solidFill>
                <a:schemeClr val="bg1"/>
              </a:solidFill>
              <a:latin typeface="Calibri" pitchFamily="34" charset="0"/>
            </a:endParaRPr>
          </a:p>
        </p:txBody>
      </p:sp>
      <p:sp>
        <p:nvSpPr>
          <p:cNvPr id="2144" name="Freeform 97"/>
          <p:cNvSpPr>
            <a:spLocks/>
          </p:cNvSpPr>
          <p:nvPr/>
        </p:nvSpPr>
        <p:spPr bwMode="auto">
          <a:xfrm>
            <a:off x="3114676" y="3197912"/>
            <a:ext cx="41672" cy="52010"/>
          </a:xfrm>
          <a:custGeom>
            <a:avLst/>
            <a:gdLst>
              <a:gd name="T0" fmla="*/ 0 w 99"/>
              <a:gd name="T1" fmla="*/ 2147483647 h 116"/>
              <a:gd name="T2" fmla="*/ 2147483647 w 99"/>
              <a:gd name="T3" fmla="*/ 2147483647 h 116"/>
              <a:gd name="T4" fmla="*/ 2147483647 w 99"/>
              <a:gd name="T5" fmla="*/ 2147483647 h 116"/>
              <a:gd name="T6" fmla="*/ 2147483647 w 99"/>
              <a:gd name="T7" fmla="*/ 2147483647 h 116"/>
              <a:gd name="T8" fmla="*/ 2147483647 w 99"/>
              <a:gd name="T9" fmla="*/ 2147483647 h 116"/>
              <a:gd name="T10" fmla="*/ 2147483647 w 99"/>
              <a:gd name="T11" fmla="*/ 2147483647 h 116"/>
              <a:gd name="T12" fmla="*/ 2147483647 w 99"/>
              <a:gd name="T13" fmla="*/ 2147483647 h 116"/>
              <a:gd name="T14" fmla="*/ 2147483647 w 99"/>
              <a:gd name="T15" fmla="*/ 0 h 116"/>
              <a:gd name="T16" fmla="*/ 2147483647 w 99"/>
              <a:gd name="T17" fmla="*/ 2147483647 h 116"/>
              <a:gd name="T18" fmla="*/ 2147483647 w 99"/>
              <a:gd name="T19" fmla="*/ 2147483647 h 116"/>
              <a:gd name="T20" fmla="*/ 2147483647 w 99"/>
              <a:gd name="T21" fmla="*/ 2147483647 h 116"/>
              <a:gd name="T22" fmla="*/ 2147483647 w 99"/>
              <a:gd name="T23" fmla="*/ 2147483647 h 116"/>
              <a:gd name="T24" fmla="*/ 2147483647 w 99"/>
              <a:gd name="T25" fmla="*/ 2147483647 h 116"/>
              <a:gd name="T26" fmla="*/ 2147483647 w 99"/>
              <a:gd name="T27" fmla="*/ 2147483647 h 116"/>
              <a:gd name="T28" fmla="*/ 2147483647 w 99"/>
              <a:gd name="T29" fmla="*/ 2147483647 h 116"/>
              <a:gd name="T30" fmla="*/ 2147483647 w 99"/>
              <a:gd name="T31" fmla="*/ 2147483647 h 116"/>
              <a:gd name="T32" fmla="*/ 2147483647 w 99"/>
              <a:gd name="T33" fmla="*/ 2147483647 h 116"/>
              <a:gd name="T34" fmla="*/ 2147483647 w 99"/>
              <a:gd name="T35" fmla="*/ 2147483647 h 116"/>
              <a:gd name="T36" fmla="*/ 2147483647 w 99"/>
              <a:gd name="T37" fmla="*/ 2147483647 h 116"/>
              <a:gd name="T38" fmla="*/ 2147483647 w 99"/>
              <a:gd name="T39" fmla="*/ 2147483647 h 116"/>
              <a:gd name="T40" fmla="*/ 2147483647 w 99"/>
              <a:gd name="T41" fmla="*/ 2147483647 h 116"/>
              <a:gd name="T42" fmla="*/ 2147483647 w 99"/>
              <a:gd name="T43" fmla="*/ 2147483647 h 116"/>
              <a:gd name="T44" fmla="*/ 2147483647 w 99"/>
              <a:gd name="T45" fmla="*/ 2147483647 h 116"/>
              <a:gd name="T46" fmla="*/ 2147483647 w 99"/>
              <a:gd name="T47" fmla="*/ 2147483647 h 116"/>
              <a:gd name="T48" fmla="*/ 2147483647 w 99"/>
              <a:gd name="T49" fmla="*/ 2147483647 h 116"/>
              <a:gd name="T50" fmla="*/ 0 w 99"/>
              <a:gd name="T51" fmla="*/ 2147483647 h 11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99"/>
              <a:gd name="T79" fmla="*/ 0 h 116"/>
              <a:gd name="T80" fmla="*/ 99 w 99"/>
              <a:gd name="T81" fmla="*/ 116 h 11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99" h="116">
                <a:moveTo>
                  <a:pt x="0" y="59"/>
                </a:moveTo>
                <a:lnTo>
                  <a:pt x="4" y="46"/>
                </a:lnTo>
                <a:lnTo>
                  <a:pt x="6" y="30"/>
                </a:lnTo>
                <a:lnTo>
                  <a:pt x="11" y="12"/>
                </a:lnTo>
                <a:lnTo>
                  <a:pt x="24" y="2"/>
                </a:lnTo>
                <a:lnTo>
                  <a:pt x="36" y="11"/>
                </a:lnTo>
                <a:lnTo>
                  <a:pt x="50" y="5"/>
                </a:lnTo>
                <a:lnTo>
                  <a:pt x="64" y="0"/>
                </a:lnTo>
                <a:lnTo>
                  <a:pt x="80" y="12"/>
                </a:lnTo>
                <a:lnTo>
                  <a:pt x="84" y="27"/>
                </a:lnTo>
                <a:lnTo>
                  <a:pt x="67" y="44"/>
                </a:lnTo>
                <a:lnTo>
                  <a:pt x="53" y="52"/>
                </a:lnTo>
                <a:lnTo>
                  <a:pt x="51" y="76"/>
                </a:lnTo>
                <a:lnTo>
                  <a:pt x="66" y="69"/>
                </a:lnTo>
                <a:lnTo>
                  <a:pt x="80" y="64"/>
                </a:lnTo>
                <a:lnTo>
                  <a:pt x="94" y="77"/>
                </a:lnTo>
                <a:lnTo>
                  <a:pt x="92" y="92"/>
                </a:lnTo>
                <a:lnTo>
                  <a:pt x="99" y="106"/>
                </a:lnTo>
                <a:lnTo>
                  <a:pt x="79" y="116"/>
                </a:lnTo>
                <a:lnTo>
                  <a:pt x="66" y="114"/>
                </a:lnTo>
                <a:lnTo>
                  <a:pt x="52" y="114"/>
                </a:lnTo>
                <a:lnTo>
                  <a:pt x="34" y="107"/>
                </a:lnTo>
                <a:lnTo>
                  <a:pt x="20" y="100"/>
                </a:lnTo>
                <a:lnTo>
                  <a:pt x="10" y="89"/>
                </a:lnTo>
                <a:lnTo>
                  <a:pt x="13" y="73"/>
                </a:lnTo>
                <a:lnTo>
                  <a:pt x="0" y="59"/>
                </a:lnTo>
                <a:close/>
              </a:path>
            </a:pathLst>
          </a:custGeom>
          <a:solidFill>
            <a:srgbClr val="9BFF9B"/>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45" name="Freeform 98"/>
          <p:cNvSpPr>
            <a:spLocks/>
          </p:cNvSpPr>
          <p:nvPr/>
        </p:nvSpPr>
        <p:spPr bwMode="auto">
          <a:xfrm>
            <a:off x="4655939" y="2343089"/>
            <a:ext cx="651272" cy="602775"/>
          </a:xfrm>
          <a:custGeom>
            <a:avLst/>
            <a:gdLst>
              <a:gd name="T0" fmla="*/ 2147483647 w 1523"/>
              <a:gd name="T1" fmla="*/ 2147483647 h 1357"/>
              <a:gd name="T2" fmla="*/ 2147483647 w 1523"/>
              <a:gd name="T3" fmla="*/ 2147483647 h 1357"/>
              <a:gd name="T4" fmla="*/ 2147483647 w 1523"/>
              <a:gd name="T5" fmla="*/ 2147483647 h 1357"/>
              <a:gd name="T6" fmla="*/ 2147483647 w 1523"/>
              <a:gd name="T7" fmla="*/ 2147483647 h 1357"/>
              <a:gd name="T8" fmla="*/ 2147483647 w 1523"/>
              <a:gd name="T9" fmla="*/ 2147483647 h 1357"/>
              <a:gd name="T10" fmla="*/ 2147483647 w 1523"/>
              <a:gd name="T11" fmla="*/ 2147483647 h 1357"/>
              <a:gd name="T12" fmla="*/ 2147483647 w 1523"/>
              <a:gd name="T13" fmla="*/ 2147483647 h 1357"/>
              <a:gd name="T14" fmla="*/ 2147483647 w 1523"/>
              <a:gd name="T15" fmla="*/ 2147483647 h 1357"/>
              <a:gd name="T16" fmla="*/ 2147483647 w 1523"/>
              <a:gd name="T17" fmla="*/ 2147483647 h 1357"/>
              <a:gd name="T18" fmla="*/ 2147483647 w 1523"/>
              <a:gd name="T19" fmla="*/ 2147483647 h 1357"/>
              <a:gd name="T20" fmla="*/ 2147483647 w 1523"/>
              <a:gd name="T21" fmla="*/ 2147483647 h 1357"/>
              <a:gd name="T22" fmla="*/ 2147483647 w 1523"/>
              <a:gd name="T23" fmla="*/ 2147483647 h 1357"/>
              <a:gd name="T24" fmla="*/ 2147483647 w 1523"/>
              <a:gd name="T25" fmla="*/ 2147483647 h 1357"/>
              <a:gd name="T26" fmla="*/ 2147483647 w 1523"/>
              <a:gd name="T27" fmla="*/ 2147483647 h 1357"/>
              <a:gd name="T28" fmla="*/ 2147483647 w 1523"/>
              <a:gd name="T29" fmla="*/ 2147483647 h 1357"/>
              <a:gd name="T30" fmla="*/ 2147483647 w 1523"/>
              <a:gd name="T31" fmla="*/ 2147483647 h 1357"/>
              <a:gd name="T32" fmla="*/ 2147483647 w 1523"/>
              <a:gd name="T33" fmla="*/ 2147483647 h 1357"/>
              <a:gd name="T34" fmla="*/ 2147483647 w 1523"/>
              <a:gd name="T35" fmla="*/ 2147483647 h 1357"/>
              <a:gd name="T36" fmla="*/ 2147483647 w 1523"/>
              <a:gd name="T37" fmla="*/ 2147483647 h 1357"/>
              <a:gd name="T38" fmla="*/ 2147483647 w 1523"/>
              <a:gd name="T39" fmla="*/ 2147483647 h 1357"/>
              <a:gd name="T40" fmla="*/ 2147483647 w 1523"/>
              <a:gd name="T41" fmla="*/ 2147483647 h 1357"/>
              <a:gd name="T42" fmla="*/ 2147483647 w 1523"/>
              <a:gd name="T43" fmla="*/ 2147483647 h 1357"/>
              <a:gd name="T44" fmla="*/ 2147483647 w 1523"/>
              <a:gd name="T45" fmla="*/ 2147483647 h 1357"/>
              <a:gd name="T46" fmla="*/ 2147483647 w 1523"/>
              <a:gd name="T47" fmla="*/ 2147483647 h 1357"/>
              <a:gd name="T48" fmla="*/ 2147483647 w 1523"/>
              <a:gd name="T49" fmla="*/ 2147483647 h 1357"/>
              <a:gd name="T50" fmla="*/ 2147483647 w 1523"/>
              <a:gd name="T51" fmla="*/ 2147483647 h 1357"/>
              <a:gd name="T52" fmla="*/ 2147483647 w 1523"/>
              <a:gd name="T53" fmla="*/ 2147483647 h 1357"/>
              <a:gd name="T54" fmla="*/ 2147483647 w 1523"/>
              <a:gd name="T55" fmla="*/ 2147483647 h 1357"/>
              <a:gd name="T56" fmla="*/ 2147483647 w 1523"/>
              <a:gd name="T57" fmla="*/ 2147483647 h 1357"/>
              <a:gd name="T58" fmla="*/ 2147483647 w 1523"/>
              <a:gd name="T59" fmla="*/ 2147483647 h 1357"/>
              <a:gd name="T60" fmla="*/ 2147483647 w 1523"/>
              <a:gd name="T61" fmla="*/ 2147483647 h 1357"/>
              <a:gd name="T62" fmla="*/ 2147483647 w 1523"/>
              <a:gd name="T63" fmla="*/ 2147483647 h 1357"/>
              <a:gd name="T64" fmla="*/ 2147483647 w 1523"/>
              <a:gd name="T65" fmla="*/ 2147483647 h 1357"/>
              <a:gd name="T66" fmla="*/ 2147483647 w 1523"/>
              <a:gd name="T67" fmla="*/ 2147483647 h 1357"/>
              <a:gd name="T68" fmla="*/ 2147483647 w 1523"/>
              <a:gd name="T69" fmla="*/ 2147483647 h 1357"/>
              <a:gd name="T70" fmla="*/ 2147483647 w 1523"/>
              <a:gd name="T71" fmla="*/ 2147483647 h 1357"/>
              <a:gd name="T72" fmla="*/ 2147483647 w 1523"/>
              <a:gd name="T73" fmla="*/ 2147483647 h 1357"/>
              <a:gd name="T74" fmla="*/ 2147483647 w 1523"/>
              <a:gd name="T75" fmla="*/ 2147483647 h 1357"/>
              <a:gd name="T76" fmla="*/ 2147483647 w 1523"/>
              <a:gd name="T77" fmla="*/ 2147483647 h 1357"/>
              <a:gd name="T78" fmla="*/ 2147483647 w 1523"/>
              <a:gd name="T79" fmla="*/ 2147483647 h 1357"/>
              <a:gd name="T80" fmla="*/ 2147483647 w 1523"/>
              <a:gd name="T81" fmla="*/ 2147483647 h 1357"/>
              <a:gd name="T82" fmla="*/ 2147483647 w 1523"/>
              <a:gd name="T83" fmla="*/ 2147483647 h 1357"/>
              <a:gd name="T84" fmla="*/ 2147483647 w 1523"/>
              <a:gd name="T85" fmla="*/ 2147483647 h 1357"/>
              <a:gd name="T86" fmla="*/ 2147483647 w 1523"/>
              <a:gd name="T87" fmla="*/ 2147483647 h 1357"/>
              <a:gd name="T88" fmla="*/ 2147483647 w 1523"/>
              <a:gd name="T89" fmla="*/ 2147483647 h 1357"/>
              <a:gd name="T90" fmla="*/ 2147483647 w 1523"/>
              <a:gd name="T91" fmla="*/ 2147483647 h 1357"/>
              <a:gd name="T92" fmla="*/ 2147483647 w 1523"/>
              <a:gd name="T93" fmla="*/ 2147483647 h 1357"/>
              <a:gd name="T94" fmla="*/ 2147483647 w 1523"/>
              <a:gd name="T95" fmla="*/ 2147483647 h 1357"/>
              <a:gd name="T96" fmla="*/ 2147483647 w 1523"/>
              <a:gd name="T97" fmla="*/ 2147483647 h 1357"/>
              <a:gd name="T98" fmla="*/ 2147483647 w 1523"/>
              <a:gd name="T99" fmla="*/ 2147483647 h 1357"/>
              <a:gd name="T100" fmla="*/ 2147483647 w 1523"/>
              <a:gd name="T101" fmla="*/ 2147483647 h 1357"/>
              <a:gd name="T102" fmla="*/ 2147483647 w 1523"/>
              <a:gd name="T103" fmla="*/ 2147483647 h 1357"/>
              <a:gd name="T104" fmla="*/ 2147483647 w 1523"/>
              <a:gd name="T105" fmla="*/ 2147483647 h 1357"/>
              <a:gd name="T106" fmla="*/ 2147483647 w 1523"/>
              <a:gd name="T107" fmla="*/ 2147483647 h 1357"/>
              <a:gd name="T108" fmla="*/ 2147483647 w 1523"/>
              <a:gd name="T109" fmla="*/ 2147483647 h 1357"/>
              <a:gd name="T110" fmla="*/ 2147483647 w 1523"/>
              <a:gd name="T111" fmla="*/ 2147483647 h 1357"/>
              <a:gd name="T112" fmla="*/ 2147483647 w 1523"/>
              <a:gd name="T113" fmla="*/ 2147483647 h 1357"/>
              <a:gd name="T114" fmla="*/ 2147483647 w 1523"/>
              <a:gd name="T115" fmla="*/ 2147483647 h 135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523"/>
              <a:gd name="T175" fmla="*/ 0 h 1357"/>
              <a:gd name="T176" fmla="*/ 1523 w 1523"/>
              <a:gd name="T177" fmla="*/ 1357 h 1357"/>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523" h="1357">
                <a:moveTo>
                  <a:pt x="1163" y="1258"/>
                </a:moveTo>
                <a:lnTo>
                  <a:pt x="1144" y="1251"/>
                </a:lnTo>
                <a:lnTo>
                  <a:pt x="1133" y="1245"/>
                </a:lnTo>
                <a:lnTo>
                  <a:pt x="1112" y="1234"/>
                </a:lnTo>
                <a:lnTo>
                  <a:pt x="1097" y="1220"/>
                </a:lnTo>
                <a:lnTo>
                  <a:pt x="1084" y="1209"/>
                </a:lnTo>
                <a:lnTo>
                  <a:pt x="1065" y="1212"/>
                </a:lnTo>
                <a:lnTo>
                  <a:pt x="1041" y="1205"/>
                </a:lnTo>
                <a:lnTo>
                  <a:pt x="1024" y="1183"/>
                </a:lnTo>
                <a:lnTo>
                  <a:pt x="980" y="1168"/>
                </a:lnTo>
                <a:lnTo>
                  <a:pt x="969" y="1150"/>
                </a:lnTo>
                <a:lnTo>
                  <a:pt x="955" y="1141"/>
                </a:lnTo>
                <a:lnTo>
                  <a:pt x="942" y="1137"/>
                </a:lnTo>
                <a:lnTo>
                  <a:pt x="920" y="1162"/>
                </a:lnTo>
                <a:lnTo>
                  <a:pt x="917" y="1177"/>
                </a:lnTo>
                <a:lnTo>
                  <a:pt x="905" y="1219"/>
                </a:lnTo>
                <a:lnTo>
                  <a:pt x="914" y="1245"/>
                </a:lnTo>
                <a:lnTo>
                  <a:pt x="925" y="1275"/>
                </a:lnTo>
                <a:lnTo>
                  <a:pt x="918" y="1292"/>
                </a:lnTo>
                <a:lnTo>
                  <a:pt x="902" y="1324"/>
                </a:lnTo>
                <a:lnTo>
                  <a:pt x="889" y="1353"/>
                </a:lnTo>
                <a:lnTo>
                  <a:pt x="868" y="1357"/>
                </a:lnTo>
                <a:lnTo>
                  <a:pt x="852" y="1357"/>
                </a:lnTo>
                <a:lnTo>
                  <a:pt x="839" y="1334"/>
                </a:lnTo>
                <a:lnTo>
                  <a:pt x="835" y="1314"/>
                </a:lnTo>
                <a:lnTo>
                  <a:pt x="810" y="1321"/>
                </a:lnTo>
                <a:lnTo>
                  <a:pt x="797" y="1324"/>
                </a:lnTo>
                <a:lnTo>
                  <a:pt x="783" y="1325"/>
                </a:lnTo>
                <a:lnTo>
                  <a:pt x="756" y="1311"/>
                </a:lnTo>
                <a:lnTo>
                  <a:pt x="724" y="1303"/>
                </a:lnTo>
                <a:lnTo>
                  <a:pt x="696" y="1307"/>
                </a:lnTo>
                <a:lnTo>
                  <a:pt x="690" y="1324"/>
                </a:lnTo>
                <a:lnTo>
                  <a:pt x="667" y="1340"/>
                </a:lnTo>
                <a:lnTo>
                  <a:pt x="648" y="1339"/>
                </a:lnTo>
                <a:lnTo>
                  <a:pt x="631" y="1339"/>
                </a:lnTo>
                <a:lnTo>
                  <a:pt x="614" y="1332"/>
                </a:lnTo>
                <a:lnTo>
                  <a:pt x="596" y="1329"/>
                </a:lnTo>
                <a:lnTo>
                  <a:pt x="577" y="1322"/>
                </a:lnTo>
                <a:lnTo>
                  <a:pt x="577" y="1306"/>
                </a:lnTo>
                <a:lnTo>
                  <a:pt x="579" y="1289"/>
                </a:lnTo>
                <a:lnTo>
                  <a:pt x="590" y="1256"/>
                </a:lnTo>
                <a:lnTo>
                  <a:pt x="608" y="1235"/>
                </a:lnTo>
                <a:lnTo>
                  <a:pt x="613" y="1219"/>
                </a:lnTo>
                <a:lnTo>
                  <a:pt x="603" y="1199"/>
                </a:lnTo>
                <a:lnTo>
                  <a:pt x="591" y="1183"/>
                </a:lnTo>
                <a:lnTo>
                  <a:pt x="579" y="1182"/>
                </a:lnTo>
                <a:lnTo>
                  <a:pt x="562" y="1182"/>
                </a:lnTo>
                <a:lnTo>
                  <a:pt x="538" y="1184"/>
                </a:lnTo>
                <a:lnTo>
                  <a:pt x="512" y="1191"/>
                </a:lnTo>
                <a:lnTo>
                  <a:pt x="493" y="1198"/>
                </a:lnTo>
                <a:lnTo>
                  <a:pt x="475" y="1201"/>
                </a:lnTo>
                <a:lnTo>
                  <a:pt x="441" y="1204"/>
                </a:lnTo>
                <a:lnTo>
                  <a:pt x="408" y="1219"/>
                </a:lnTo>
                <a:lnTo>
                  <a:pt x="385" y="1231"/>
                </a:lnTo>
                <a:lnTo>
                  <a:pt x="365" y="1238"/>
                </a:lnTo>
                <a:lnTo>
                  <a:pt x="353" y="1235"/>
                </a:lnTo>
                <a:lnTo>
                  <a:pt x="332" y="1227"/>
                </a:lnTo>
                <a:lnTo>
                  <a:pt x="318" y="1219"/>
                </a:lnTo>
                <a:lnTo>
                  <a:pt x="303" y="1206"/>
                </a:lnTo>
                <a:lnTo>
                  <a:pt x="293" y="1180"/>
                </a:lnTo>
                <a:lnTo>
                  <a:pt x="271" y="1164"/>
                </a:lnTo>
                <a:lnTo>
                  <a:pt x="245" y="1148"/>
                </a:lnTo>
                <a:lnTo>
                  <a:pt x="238" y="1143"/>
                </a:lnTo>
                <a:lnTo>
                  <a:pt x="249" y="1130"/>
                </a:lnTo>
                <a:lnTo>
                  <a:pt x="270" y="1123"/>
                </a:lnTo>
                <a:lnTo>
                  <a:pt x="284" y="1119"/>
                </a:lnTo>
                <a:lnTo>
                  <a:pt x="299" y="1111"/>
                </a:lnTo>
                <a:lnTo>
                  <a:pt x="319" y="1078"/>
                </a:lnTo>
                <a:lnTo>
                  <a:pt x="328" y="1063"/>
                </a:lnTo>
                <a:lnTo>
                  <a:pt x="348" y="1052"/>
                </a:lnTo>
                <a:lnTo>
                  <a:pt x="373" y="1028"/>
                </a:lnTo>
                <a:lnTo>
                  <a:pt x="369" y="1010"/>
                </a:lnTo>
                <a:lnTo>
                  <a:pt x="364" y="992"/>
                </a:lnTo>
                <a:lnTo>
                  <a:pt x="344" y="992"/>
                </a:lnTo>
                <a:lnTo>
                  <a:pt x="322" y="988"/>
                </a:lnTo>
                <a:lnTo>
                  <a:pt x="294" y="978"/>
                </a:lnTo>
                <a:lnTo>
                  <a:pt x="281" y="941"/>
                </a:lnTo>
                <a:lnTo>
                  <a:pt x="258" y="931"/>
                </a:lnTo>
                <a:lnTo>
                  <a:pt x="251" y="908"/>
                </a:lnTo>
                <a:lnTo>
                  <a:pt x="254" y="897"/>
                </a:lnTo>
                <a:lnTo>
                  <a:pt x="253" y="878"/>
                </a:lnTo>
                <a:lnTo>
                  <a:pt x="254" y="858"/>
                </a:lnTo>
                <a:lnTo>
                  <a:pt x="254" y="844"/>
                </a:lnTo>
                <a:lnTo>
                  <a:pt x="253" y="833"/>
                </a:lnTo>
                <a:lnTo>
                  <a:pt x="230" y="817"/>
                </a:lnTo>
                <a:lnTo>
                  <a:pt x="242" y="796"/>
                </a:lnTo>
                <a:lnTo>
                  <a:pt x="243" y="778"/>
                </a:lnTo>
                <a:lnTo>
                  <a:pt x="245" y="761"/>
                </a:lnTo>
                <a:lnTo>
                  <a:pt x="242" y="746"/>
                </a:lnTo>
                <a:lnTo>
                  <a:pt x="240" y="742"/>
                </a:lnTo>
                <a:lnTo>
                  <a:pt x="233" y="744"/>
                </a:lnTo>
                <a:lnTo>
                  <a:pt x="224" y="745"/>
                </a:lnTo>
                <a:lnTo>
                  <a:pt x="203" y="753"/>
                </a:lnTo>
                <a:lnTo>
                  <a:pt x="179" y="753"/>
                </a:lnTo>
                <a:lnTo>
                  <a:pt x="164" y="741"/>
                </a:lnTo>
                <a:lnTo>
                  <a:pt x="152" y="723"/>
                </a:lnTo>
                <a:lnTo>
                  <a:pt x="148" y="697"/>
                </a:lnTo>
                <a:lnTo>
                  <a:pt x="137" y="677"/>
                </a:lnTo>
                <a:lnTo>
                  <a:pt x="114" y="659"/>
                </a:lnTo>
                <a:lnTo>
                  <a:pt x="100" y="641"/>
                </a:lnTo>
                <a:lnTo>
                  <a:pt x="77" y="616"/>
                </a:lnTo>
                <a:lnTo>
                  <a:pt x="73" y="593"/>
                </a:lnTo>
                <a:lnTo>
                  <a:pt x="65" y="580"/>
                </a:lnTo>
                <a:lnTo>
                  <a:pt x="51" y="567"/>
                </a:lnTo>
                <a:lnTo>
                  <a:pt x="37" y="560"/>
                </a:lnTo>
                <a:lnTo>
                  <a:pt x="14" y="546"/>
                </a:lnTo>
                <a:lnTo>
                  <a:pt x="0" y="545"/>
                </a:lnTo>
                <a:lnTo>
                  <a:pt x="14" y="506"/>
                </a:lnTo>
                <a:lnTo>
                  <a:pt x="21" y="489"/>
                </a:lnTo>
                <a:lnTo>
                  <a:pt x="32" y="480"/>
                </a:lnTo>
                <a:lnTo>
                  <a:pt x="41" y="462"/>
                </a:lnTo>
                <a:lnTo>
                  <a:pt x="39" y="441"/>
                </a:lnTo>
                <a:lnTo>
                  <a:pt x="30" y="409"/>
                </a:lnTo>
                <a:lnTo>
                  <a:pt x="54" y="375"/>
                </a:lnTo>
                <a:lnTo>
                  <a:pt x="62" y="355"/>
                </a:lnTo>
                <a:lnTo>
                  <a:pt x="68" y="370"/>
                </a:lnTo>
                <a:lnTo>
                  <a:pt x="90" y="379"/>
                </a:lnTo>
                <a:lnTo>
                  <a:pt x="111" y="388"/>
                </a:lnTo>
                <a:lnTo>
                  <a:pt x="128" y="388"/>
                </a:lnTo>
                <a:lnTo>
                  <a:pt x="151" y="383"/>
                </a:lnTo>
                <a:lnTo>
                  <a:pt x="159" y="379"/>
                </a:lnTo>
                <a:lnTo>
                  <a:pt x="168" y="376"/>
                </a:lnTo>
                <a:lnTo>
                  <a:pt x="174" y="373"/>
                </a:lnTo>
                <a:lnTo>
                  <a:pt x="183" y="370"/>
                </a:lnTo>
                <a:lnTo>
                  <a:pt x="199" y="362"/>
                </a:lnTo>
                <a:lnTo>
                  <a:pt x="211" y="350"/>
                </a:lnTo>
                <a:lnTo>
                  <a:pt x="220" y="339"/>
                </a:lnTo>
                <a:lnTo>
                  <a:pt x="226" y="328"/>
                </a:lnTo>
                <a:lnTo>
                  <a:pt x="234" y="317"/>
                </a:lnTo>
                <a:lnTo>
                  <a:pt x="240" y="323"/>
                </a:lnTo>
                <a:lnTo>
                  <a:pt x="252" y="347"/>
                </a:lnTo>
                <a:lnTo>
                  <a:pt x="258" y="369"/>
                </a:lnTo>
                <a:lnTo>
                  <a:pt x="265" y="365"/>
                </a:lnTo>
                <a:lnTo>
                  <a:pt x="279" y="359"/>
                </a:lnTo>
                <a:lnTo>
                  <a:pt x="286" y="357"/>
                </a:lnTo>
                <a:lnTo>
                  <a:pt x="296" y="355"/>
                </a:lnTo>
                <a:lnTo>
                  <a:pt x="318" y="362"/>
                </a:lnTo>
                <a:lnTo>
                  <a:pt x="331" y="370"/>
                </a:lnTo>
                <a:lnTo>
                  <a:pt x="340" y="395"/>
                </a:lnTo>
                <a:lnTo>
                  <a:pt x="351" y="413"/>
                </a:lnTo>
                <a:lnTo>
                  <a:pt x="356" y="422"/>
                </a:lnTo>
                <a:lnTo>
                  <a:pt x="374" y="434"/>
                </a:lnTo>
                <a:lnTo>
                  <a:pt x="382" y="445"/>
                </a:lnTo>
                <a:lnTo>
                  <a:pt x="391" y="437"/>
                </a:lnTo>
                <a:lnTo>
                  <a:pt x="397" y="433"/>
                </a:lnTo>
                <a:lnTo>
                  <a:pt x="406" y="424"/>
                </a:lnTo>
                <a:lnTo>
                  <a:pt x="418" y="413"/>
                </a:lnTo>
                <a:lnTo>
                  <a:pt x="433" y="406"/>
                </a:lnTo>
                <a:lnTo>
                  <a:pt x="443" y="405"/>
                </a:lnTo>
                <a:lnTo>
                  <a:pt x="450" y="397"/>
                </a:lnTo>
                <a:lnTo>
                  <a:pt x="456" y="387"/>
                </a:lnTo>
                <a:lnTo>
                  <a:pt x="483" y="368"/>
                </a:lnTo>
                <a:lnTo>
                  <a:pt x="496" y="364"/>
                </a:lnTo>
                <a:lnTo>
                  <a:pt x="507" y="376"/>
                </a:lnTo>
                <a:lnTo>
                  <a:pt x="506" y="388"/>
                </a:lnTo>
                <a:lnTo>
                  <a:pt x="521" y="401"/>
                </a:lnTo>
                <a:lnTo>
                  <a:pt x="525" y="409"/>
                </a:lnTo>
                <a:lnTo>
                  <a:pt x="533" y="424"/>
                </a:lnTo>
                <a:lnTo>
                  <a:pt x="540" y="427"/>
                </a:lnTo>
                <a:lnTo>
                  <a:pt x="551" y="423"/>
                </a:lnTo>
                <a:lnTo>
                  <a:pt x="558" y="412"/>
                </a:lnTo>
                <a:lnTo>
                  <a:pt x="571" y="404"/>
                </a:lnTo>
                <a:lnTo>
                  <a:pt x="589" y="411"/>
                </a:lnTo>
                <a:lnTo>
                  <a:pt x="599" y="413"/>
                </a:lnTo>
                <a:lnTo>
                  <a:pt x="609" y="411"/>
                </a:lnTo>
                <a:lnTo>
                  <a:pt x="616" y="401"/>
                </a:lnTo>
                <a:lnTo>
                  <a:pt x="623" y="381"/>
                </a:lnTo>
                <a:lnTo>
                  <a:pt x="640" y="373"/>
                </a:lnTo>
                <a:lnTo>
                  <a:pt x="650" y="368"/>
                </a:lnTo>
                <a:lnTo>
                  <a:pt x="668" y="362"/>
                </a:lnTo>
                <a:lnTo>
                  <a:pt x="690" y="348"/>
                </a:lnTo>
                <a:lnTo>
                  <a:pt x="713" y="346"/>
                </a:lnTo>
                <a:lnTo>
                  <a:pt x="741" y="337"/>
                </a:lnTo>
                <a:lnTo>
                  <a:pt x="771" y="301"/>
                </a:lnTo>
                <a:lnTo>
                  <a:pt x="777" y="286"/>
                </a:lnTo>
                <a:lnTo>
                  <a:pt x="785" y="271"/>
                </a:lnTo>
                <a:lnTo>
                  <a:pt x="799" y="252"/>
                </a:lnTo>
                <a:lnTo>
                  <a:pt x="819" y="243"/>
                </a:lnTo>
                <a:lnTo>
                  <a:pt x="828" y="242"/>
                </a:lnTo>
                <a:lnTo>
                  <a:pt x="838" y="246"/>
                </a:lnTo>
                <a:lnTo>
                  <a:pt x="851" y="261"/>
                </a:lnTo>
                <a:lnTo>
                  <a:pt x="866" y="274"/>
                </a:lnTo>
                <a:lnTo>
                  <a:pt x="884" y="274"/>
                </a:lnTo>
                <a:lnTo>
                  <a:pt x="891" y="263"/>
                </a:lnTo>
                <a:lnTo>
                  <a:pt x="904" y="257"/>
                </a:lnTo>
                <a:lnTo>
                  <a:pt x="908" y="265"/>
                </a:lnTo>
                <a:lnTo>
                  <a:pt x="928" y="267"/>
                </a:lnTo>
                <a:lnTo>
                  <a:pt x="939" y="271"/>
                </a:lnTo>
                <a:lnTo>
                  <a:pt x="936" y="288"/>
                </a:lnTo>
                <a:lnTo>
                  <a:pt x="936" y="303"/>
                </a:lnTo>
                <a:lnTo>
                  <a:pt x="936" y="326"/>
                </a:lnTo>
                <a:lnTo>
                  <a:pt x="941" y="339"/>
                </a:lnTo>
                <a:lnTo>
                  <a:pt x="953" y="340"/>
                </a:lnTo>
                <a:lnTo>
                  <a:pt x="969" y="315"/>
                </a:lnTo>
                <a:lnTo>
                  <a:pt x="976" y="321"/>
                </a:lnTo>
                <a:lnTo>
                  <a:pt x="995" y="321"/>
                </a:lnTo>
                <a:lnTo>
                  <a:pt x="996" y="330"/>
                </a:lnTo>
                <a:lnTo>
                  <a:pt x="994" y="352"/>
                </a:lnTo>
                <a:lnTo>
                  <a:pt x="988" y="369"/>
                </a:lnTo>
                <a:lnTo>
                  <a:pt x="996" y="377"/>
                </a:lnTo>
                <a:lnTo>
                  <a:pt x="1008" y="387"/>
                </a:lnTo>
                <a:lnTo>
                  <a:pt x="1029" y="395"/>
                </a:lnTo>
                <a:lnTo>
                  <a:pt x="1045" y="394"/>
                </a:lnTo>
                <a:lnTo>
                  <a:pt x="1052" y="387"/>
                </a:lnTo>
                <a:lnTo>
                  <a:pt x="1062" y="375"/>
                </a:lnTo>
                <a:lnTo>
                  <a:pt x="1062" y="362"/>
                </a:lnTo>
                <a:lnTo>
                  <a:pt x="1059" y="350"/>
                </a:lnTo>
                <a:lnTo>
                  <a:pt x="1070" y="341"/>
                </a:lnTo>
                <a:lnTo>
                  <a:pt x="1078" y="336"/>
                </a:lnTo>
                <a:lnTo>
                  <a:pt x="1084" y="328"/>
                </a:lnTo>
                <a:lnTo>
                  <a:pt x="1100" y="312"/>
                </a:lnTo>
                <a:lnTo>
                  <a:pt x="1110" y="322"/>
                </a:lnTo>
                <a:lnTo>
                  <a:pt x="1125" y="317"/>
                </a:lnTo>
                <a:lnTo>
                  <a:pt x="1143" y="308"/>
                </a:lnTo>
                <a:lnTo>
                  <a:pt x="1165" y="323"/>
                </a:lnTo>
                <a:lnTo>
                  <a:pt x="1170" y="332"/>
                </a:lnTo>
                <a:lnTo>
                  <a:pt x="1174" y="341"/>
                </a:lnTo>
                <a:lnTo>
                  <a:pt x="1181" y="347"/>
                </a:lnTo>
                <a:lnTo>
                  <a:pt x="1190" y="346"/>
                </a:lnTo>
                <a:lnTo>
                  <a:pt x="1200" y="333"/>
                </a:lnTo>
                <a:lnTo>
                  <a:pt x="1202" y="303"/>
                </a:lnTo>
                <a:lnTo>
                  <a:pt x="1213" y="290"/>
                </a:lnTo>
                <a:lnTo>
                  <a:pt x="1226" y="304"/>
                </a:lnTo>
                <a:lnTo>
                  <a:pt x="1234" y="308"/>
                </a:lnTo>
                <a:lnTo>
                  <a:pt x="1244" y="301"/>
                </a:lnTo>
                <a:lnTo>
                  <a:pt x="1244" y="289"/>
                </a:lnTo>
                <a:lnTo>
                  <a:pt x="1246" y="272"/>
                </a:lnTo>
                <a:lnTo>
                  <a:pt x="1246" y="257"/>
                </a:lnTo>
                <a:lnTo>
                  <a:pt x="1255" y="232"/>
                </a:lnTo>
                <a:lnTo>
                  <a:pt x="1257" y="203"/>
                </a:lnTo>
                <a:lnTo>
                  <a:pt x="1272" y="163"/>
                </a:lnTo>
                <a:lnTo>
                  <a:pt x="1282" y="147"/>
                </a:lnTo>
                <a:lnTo>
                  <a:pt x="1287" y="137"/>
                </a:lnTo>
                <a:lnTo>
                  <a:pt x="1296" y="126"/>
                </a:lnTo>
                <a:lnTo>
                  <a:pt x="1310" y="119"/>
                </a:lnTo>
                <a:lnTo>
                  <a:pt x="1318" y="104"/>
                </a:lnTo>
                <a:lnTo>
                  <a:pt x="1324" y="86"/>
                </a:lnTo>
                <a:lnTo>
                  <a:pt x="1327" y="78"/>
                </a:lnTo>
                <a:lnTo>
                  <a:pt x="1332" y="68"/>
                </a:lnTo>
                <a:lnTo>
                  <a:pt x="1345" y="64"/>
                </a:lnTo>
                <a:lnTo>
                  <a:pt x="1352" y="61"/>
                </a:lnTo>
                <a:lnTo>
                  <a:pt x="1360" y="61"/>
                </a:lnTo>
                <a:lnTo>
                  <a:pt x="1368" y="61"/>
                </a:lnTo>
                <a:lnTo>
                  <a:pt x="1375" y="51"/>
                </a:lnTo>
                <a:lnTo>
                  <a:pt x="1377" y="37"/>
                </a:lnTo>
                <a:lnTo>
                  <a:pt x="1383" y="25"/>
                </a:lnTo>
                <a:lnTo>
                  <a:pt x="1391" y="14"/>
                </a:lnTo>
                <a:lnTo>
                  <a:pt x="1397" y="0"/>
                </a:lnTo>
                <a:lnTo>
                  <a:pt x="1410" y="14"/>
                </a:lnTo>
                <a:lnTo>
                  <a:pt x="1430" y="28"/>
                </a:lnTo>
                <a:lnTo>
                  <a:pt x="1449" y="35"/>
                </a:lnTo>
                <a:lnTo>
                  <a:pt x="1474" y="43"/>
                </a:lnTo>
                <a:lnTo>
                  <a:pt x="1470" y="60"/>
                </a:lnTo>
                <a:lnTo>
                  <a:pt x="1481" y="83"/>
                </a:lnTo>
                <a:lnTo>
                  <a:pt x="1490" y="100"/>
                </a:lnTo>
                <a:lnTo>
                  <a:pt x="1491" y="129"/>
                </a:lnTo>
                <a:lnTo>
                  <a:pt x="1500" y="159"/>
                </a:lnTo>
                <a:lnTo>
                  <a:pt x="1513" y="173"/>
                </a:lnTo>
                <a:lnTo>
                  <a:pt x="1518" y="195"/>
                </a:lnTo>
                <a:lnTo>
                  <a:pt x="1523" y="223"/>
                </a:lnTo>
                <a:lnTo>
                  <a:pt x="1522" y="239"/>
                </a:lnTo>
                <a:lnTo>
                  <a:pt x="1522" y="247"/>
                </a:lnTo>
                <a:lnTo>
                  <a:pt x="1518" y="254"/>
                </a:lnTo>
                <a:lnTo>
                  <a:pt x="1513" y="265"/>
                </a:lnTo>
                <a:lnTo>
                  <a:pt x="1516" y="283"/>
                </a:lnTo>
                <a:lnTo>
                  <a:pt x="1500" y="293"/>
                </a:lnTo>
                <a:lnTo>
                  <a:pt x="1486" y="312"/>
                </a:lnTo>
                <a:lnTo>
                  <a:pt x="1488" y="336"/>
                </a:lnTo>
                <a:lnTo>
                  <a:pt x="1477" y="370"/>
                </a:lnTo>
                <a:lnTo>
                  <a:pt x="1472" y="391"/>
                </a:lnTo>
                <a:lnTo>
                  <a:pt x="1472" y="406"/>
                </a:lnTo>
                <a:lnTo>
                  <a:pt x="1454" y="433"/>
                </a:lnTo>
                <a:lnTo>
                  <a:pt x="1449" y="460"/>
                </a:lnTo>
                <a:lnTo>
                  <a:pt x="1457" y="482"/>
                </a:lnTo>
                <a:lnTo>
                  <a:pt x="1442" y="481"/>
                </a:lnTo>
                <a:lnTo>
                  <a:pt x="1414" y="503"/>
                </a:lnTo>
                <a:lnTo>
                  <a:pt x="1397" y="502"/>
                </a:lnTo>
                <a:lnTo>
                  <a:pt x="1398" y="535"/>
                </a:lnTo>
                <a:lnTo>
                  <a:pt x="1379" y="542"/>
                </a:lnTo>
                <a:lnTo>
                  <a:pt x="1364" y="533"/>
                </a:lnTo>
                <a:lnTo>
                  <a:pt x="1343" y="533"/>
                </a:lnTo>
                <a:lnTo>
                  <a:pt x="1329" y="535"/>
                </a:lnTo>
                <a:lnTo>
                  <a:pt x="1315" y="542"/>
                </a:lnTo>
                <a:lnTo>
                  <a:pt x="1313" y="568"/>
                </a:lnTo>
                <a:lnTo>
                  <a:pt x="1299" y="597"/>
                </a:lnTo>
                <a:lnTo>
                  <a:pt x="1291" y="618"/>
                </a:lnTo>
                <a:lnTo>
                  <a:pt x="1277" y="626"/>
                </a:lnTo>
                <a:lnTo>
                  <a:pt x="1248" y="621"/>
                </a:lnTo>
                <a:lnTo>
                  <a:pt x="1216" y="614"/>
                </a:lnTo>
                <a:lnTo>
                  <a:pt x="1204" y="629"/>
                </a:lnTo>
                <a:lnTo>
                  <a:pt x="1189" y="655"/>
                </a:lnTo>
                <a:lnTo>
                  <a:pt x="1190" y="666"/>
                </a:lnTo>
                <a:lnTo>
                  <a:pt x="1179" y="680"/>
                </a:lnTo>
                <a:lnTo>
                  <a:pt x="1163" y="684"/>
                </a:lnTo>
                <a:lnTo>
                  <a:pt x="1144" y="688"/>
                </a:lnTo>
                <a:lnTo>
                  <a:pt x="1120" y="694"/>
                </a:lnTo>
                <a:lnTo>
                  <a:pt x="1077" y="695"/>
                </a:lnTo>
                <a:lnTo>
                  <a:pt x="1051" y="702"/>
                </a:lnTo>
                <a:lnTo>
                  <a:pt x="1043" y="708"/>
                </a:lnTo>
                <a:lnTo>
                  <a:pt x="1024" y="721"/>
                </a:lnTo>
                <a:lnTo>
                  <a:pt x="1032" y="764"/>
                </a:lnTo>
                <a:lnTo>
                  <a:pt x="1023" y="785"/>
                </a:lnTo>
                <a:lnTo>
                  <a:pt x="1008" y="790"/>
                </a:lnTo>
                <a:lnTo>
                  <a:pt x="992" y="785"/>
                </a:lnTo>
                <a:lnTo>
                  <a:pt x="972" y="778"/>
                </a:lnTo>
                <a:lnTo>
                  <a:pt x="955" y="768"/>
                </a:lnTo>
                <a:lnTo>
                  <a:pt x="951" y="753"/>
                </a:lnTo>
                <a:lnTo>
                  <a:pt x="940" y="734"/>
                </a:lnTo>
                <a:lnTo>
                  <a:pt x="930" y="726"/>
                </a:lnTo>
                <a:lnTo>
                  <a:pt x="927" y="737"/>
                </a:lnTo>
                <a:lnTo>
                  <a:pt x="922" y="753"/>
                </a:lnTo>
                <a:lnTo>
                  <a:pt x="895" y="774"/>
                </a:lnTo>
                <a:lnTo>
                  <a:pt x="879" y="773"/>
                </a:lnTo>
                <a:lnTo>
                  <a:pt x="861" y="777"/>
                </a:lnTo>
                <a:lnTo>
                  <a:pt x="852" y="778"/>
                </a:lnTo>
                <a:lnTo>
                  <a:pt x="852" y="796"/>
                </a:lnTo>
                <a:lnTo>
                  <a:pt x="849" y="822"/>
                </a:lnTo>
                <a:lnTo>
                  <a:pt x="847" y="844"/>
                </a:lnTo>
                <a:lnTo>
                  <a:pt x="854" y="864"/>
                </a:lnTo>
                <a:lnTo>
                  <a:pt x="867" y="880"/>
                </a:lnTo>
                <a:lnTo>
                  <a:pt x="877" y="891"/>
                </a:lnTo>
                <a:lnTo>
                  <a:pt x="904" y="898"/>
                </a:lnTo>
                <a:lnTo>
                  <a:pt x="926" y="916"/>
                </a:lnTo>
                <a:lnTo>
                  <a:pt x="957" y="942"/>
                </a:lnTo>
                <a:lnTo>
                  <a:pt x="976" y="960"/>
                </a:lnTo>
                <a:lnTo>
                  <a:pt x="994" y="955"/>
                </a:lnTo>
                <a:lnTo>
                  <a:pt x="1009" y="947"/>
                </a:lnTo>
                <a:lnTo>
                  <a:pt x="1025" y="945"/>
                </a:lnTo>
                <a:lnTo>
                  <a:pt x="1042" y="948"/>
                </a:lnTo>
                <a:lnTo>
                  <a:pt x="1057" y="954"/>
                </a:lnTo>
                <a:lnTo>
                  <a:pt x="1073" y="959"/>
                </a:lnTo>
                <a:lnTo>
                  <a:pt x="1079" y="974"/>
                </a:lnTo>
                <a:lnTo>
                  <a:pt x="1068" y="992"/>
                </a:lnTo>
                <a:lnTo>
                  <a:pt x="1060" y="1009"/>
                </a:lnTo>
                <a:lnTo>
                  <a:pt x="1057" y="1025"/>
                </a:lnTo>
                <a:lnTo>
                  <a:pt x="1052" y="1046"/>
                </a:lnTo>
                <a:lnTo>
                  <a:pt x="1061" y="1060"/>
                </a:lnTo>
                <a:lnTo>
                  <a:pt x="1075" y="1071"/>
                </a:lnTo>
                <a:lnTo>
                  <a:pt x="1093" y="1074"/>
                </a:lnTo>
                <a:lnTo>
                  <a:pt x="1116" y="1097"/>
                </a:lnTo>
                <a:lnTo>
                  <a:pt x="1134" y="1117"/>
                </a:lnTo>
                <a:lnTo>
                  <a:pt x="1160" y="1122"/>
                </a:lnTo>
                <a:lnTo>
                  <a:pt x="1168" y="1143"/>
                </a:lnTo>
                <a:lnTo>
                  <a:pt x="1168" y="1158"/>
                </a:lnTo>
                <a:lnTo>
                  <a:pt x="1171" y="1180"/>
                </a:lnTo>
                <a:lnTo>
                  <a:pt x="1185" y="1191"/>
                </a:lnTo>
                <a:lnTo>
                  <a:pt x="1205" y="1209"/>
                </a:lnTo>
                <a:lnTo>
                  <a:pt x="1205" y="1226"/>
                </a:lnTo>
                <a:lnTo>
                  <a:pt x="1220" y="1244"/>
                </a:lnTo>
                <a:lnTo>
                  <a:pt x="1204" y="1244"/>
                </a:lnTo>
                <a:lnTo>
                  <a:pt x="1184" y="1248"/>
                </a:lnTo>
                <a:lnTo>
                  <a:pt x="1163" y="1258"/>
                </a:lnTo>
                <a:close/>
              </a:path>
            </a:pathLst>
          </a:custGeom>
          <a:solidFill>
            <a:srgbClr val="00B0F0"/>
          </a:solidFill>
          <a:ln w="0">
            <a:solidFill>
              <a:schemeClr val="tx1"/>
            </a:solidFill>
            <a:round/>
            <a:headEnd/>
            <a:tailEnd/>
          </a:ln>
        </p:spPr>
        <p:txBody>
          <a:bodyPr/>
          <a:lstStyle/>
          <a:p>
            <a:endParaRPr lang="en-US" sz="1400" b="1" dirty="0">
              <a:latin typeface="Calibri" pitchFamily="34" charset="0"/>
            </a:endParaRPr>
          </a:p>
        </p:txBody>
      </p:sp>
      <p:sp>
        <p:nvSpPr>
          <p:cNvPr id="2146" name="Freeform 99"/>
          <p:cNvSpPr>
            <a:spLocks/>
          </p:cNvSpPr>
          <p:nvPr/>
        </p:nvSpPr>
        <p:spPr bwMode="auto">
          <a:xfrm>
            <a:off x="3327803" y="4547489"/>
            <a:ext cx="392907" cy="824148"/>
          </a:xfrm>
          <a:custGeom>
            <a:avLst/>
            <a:gdLst>
              <a:gd name="T0" fmla="*/ 2147483647 w 921"/>
              <a:gd name="T1" fmla="*/ 2147483647 h 1855"/>
              <a:gd name="T2" fmla="*/ 2147483647 w 921"/>
              <a:gd name="T3" fmla="*/ 2147483647 h 1855"/>
              <a:gd name="T4" fmla="*/ 2147483647 w 921"/>
              <a:gd name="T5" fmla="*/ 2147483647 h 1855"/>
              <a:gd name="T6" fmla="*/ 2147483647 w 921"/>
              <a:gd name="T7" fmla="*/ 2147483647 h 1855"/>
              <a:gd name="T8" fmla="*/ 2147483647 w 921"/>
              <a:gd name="T9" fmla="*/ 2147483647 h 1855"/>
              <a:gd name="T10" fmla="*/ 2147483647 w 921"/>
              <a:gd name="T11" fmla="*/ 2147483647 h 1855"/>
              <a:gd name="T12" fmla="*/ 2147483647 w 921"/>
              <a:gd name="T13" fmla="*/ 2147483647 h 1855"/>
              <a:gd name="T14" fmla="*/ 2147483647 w 921"/>
              <a:gd name="T15" fmla="*/ 2147483647 h 1855"/>
              <a:gd name="T16" fmla="*/ 2147483647 w 921"/>
              <a:gd name="T17" fmla="*/ 2147483647 h 1855"/>
              <a:gd name="T18" fmla="*/ 2147483647 w 921"/>
              <a:gd name="T19" fmla="*/ 2147483647 h 1855"/>
              <a:gd name="T20" fmla="*/ 2147483647 w 921"/>
              <a:gd name="T21" fmla="*/ 2147483647 h 1855"/>
              <a:gd name="T22" fmla="*/ 2147483647 w 921"/>
              <a:gd name="T23" fmla="*/ 2147483647 h 1855"/>
              <a:gd name="T24" fmla="*/ 2147483647 w 921"/>
              <a:gd name="T25" fmla="*/ 2147483647 h 1855"/>
              <a:gd name="T26" fmla="*/ 2147483647 w 921"/>
              <a:gd name="T27" fmla="*/ 2147483647 h 1855"/>
              <a:gd name="T28" fmla="*/ 2147483647 w 921"/>
              <a:gd name="T29" fmla="*/ 2147483647 h 1855"/>
              <a:gd name="T30" fmla="*/ 2147483647 w 921"/>
              <a:gd name="T31" fmla="*/ 2147483647 h 1855"/>
              <a:gd name="T32" fmla="*/ 2147483647 w 921"/>
              <a:gd name="T33" fmla="*/ 2147483647 h 1855"/>
              <a:gd name="T34" fmla="*/ 2147483647 w 921"/>
              <a:gd name="T35" fmla="*/ 2147483647 h 1855"/>
              <a:gd name="T36" fmla="*/ 2147483647 w 921"/>
              <a:gd name="T37" fmla="*/ 2147483647 h 1855"/>
              <a:gd name="T38" fmla="*/ 2147483647 w 921"/>
              <a:gd name="T39" fmla="*/ 2147483647 h 1855"/>
              <a:gd name="T40" fmla="*/ 2147483647 w 921"/>
              <a:gd name="T41" fmla="*/ 2147483647 h 1855"/>
              <a:gd name="T42" fmla="*/ 2147483647 w 921"/>
              <a:gd name="T43" fmla="*/ 2147483647 h 1855"/>
              <a:gd name="T44" fmla="*/ 2147483647 w 921"/>
              <a:gd name="T45" fmla="*/ 2147483647 h 1855"/>
              <a:gd name="T46" fmla="*/ 2147483647 w 921"/>
              <a:gd name="T47" fmla="*/ 2147483647 h 1855"/>
              <a:gd name="T48" fmla="*/ 2147483647 w 921"/>
              <a:gd name="T49" fmla="*/ 2147483647 h 1855"/>
              <a:gd name="T50" fmla="*/ 2147483647 w 921"/>
              <a:gd name="T51" fmla="*/ 2147483647 h 1855"/>
              <a:gd name="T52" fmla="*/ 2147483647 w 921"/>
              <a:gd name="T53" fmla="*/ 2147483647 h 1855"/>
              <a:gd name="T54" fmla="*/ 2147483647 w 921"/>
              <a:gd name="T55" fmla="*/ 2147483647 h 1855"/>
              <a:gd name="T56" fmla="*/ 2147483647 w 921"/>
              <a:gd name="T57" fmla="*/ 2147483647 h 1855"/>
              <a:gd name="T58" fmla="*/ 2147483647 w 921"/>
              <a:gd name="T59" fmla="*/ 2147483647 h 1855"/>
              <a:gd name="T60" fmla="*/ 2147483647 w 921"/>
              <a:gd name="T61" fmla="*/ 2147483647 h 1855"/>
              <a:gd name="T62" fmla="*/ 2147483647 w 921"/>
              <a:gd name="T63" fmla="*/ 2147483647 h 1855"/>
              <a:gd name="T64" fmla="*/ 2147483647 w 921"/>
              <a:gd name="T65" fmla="*/ 2147483647 h 1855"/>
              <a:gd name="T66" fmla="*/ 2147483647 w 921"/>
              <a:gd name="T67" fmla="*/ 2147483647 h 1855"/>
              <a:gd name="T68" fmla="*/ 2147483647 w 921"/>
              <a:gd name="T69" fmla="*/ 2147483647 h 1855"/>
              <a:gd name="T70" fmla="*/ 2147483647 w 921"/>
              <a:gd name="T71" fmla="*/ 2147483647 h 1855"/>
              <a:gd name="T72" fmla="*/ 2147483647 w 921"/>
              <a:gd name="T73" fmla="*/ 2147483647 h 1855"/>
              <a:gd name="T74" fmla="*/ 2147483647 w 921"/>
              <a:gd name="T75" fmla="*/ 2147483647 h 1855"/>
              <a:gd name="T76" fmla="*/ 2147483647 w 921"/>
              <a:gd name="T77" fmla="*/ 2147483647 h 1855"/>
              <a:gd name="T78" fmla="*/ 2147483647 w 921"/>
              <a:gd name="T79" fmla="*/ 2147483647 h 1855"/>
              <a:gd name="T80" fmla="*/ 2147483647 w 921"/>
              <a:gd name="T81" fmla="*/ 2147483647 h 1855"/>
              <a:gd name="T82" fmla="*/ 2147483647 w 921"/>
              <a:gd name="T83" fmla="*/ 2147483647 h 1855"/>
              <a:gd name="T84" fmla="*/ 2147483647 w 921"/>
              <a:gd name="T85" fmla="*/ 2147483647 h 1855"/>
              <a:gd name="T86" fmla="*/ 2147483647 w 921"/>
              <a:gd name="T87" fmla="*/ 2147483647 h 1855"/>
              <a:gd name="T88" fmla="*/ 2147483647 w 921"/>
              <a:gd name="T89" fmla="*/ 2147483647 h 1855"/>
              <a:gd name="T90" fmla="*/ 2147483647 w 921"/>
              <a:gd name="T91" fmla="*/ 2147483647 h 1855"/>
              <a:gd name="T92" fmla="*/ 2147483647 w 921"/>
              <a:gd name="T93" fmla="*/ 2147483647 h 1855"/>
              <a:gd name="T94" fmla="*/ 2147483647 w 921"/>
              <a:gd name="T95" fmla="*/ 2147483647 h 1855"/>
              <a:gd name="T96" fmla="*/ 2147483647 w 921"/>
              <a:gd name="T97" fmla="*/ 2147483647 h 1855"/>
              <a:gd name="T98" fmla="*/ 2147483647 w 921"/>
              <a:gd name="T99" fmla="*/ 2147483647 h 1855"/>
              <a:gd name="T100" fmla="*/ 2147483647 w 921"/>
              <a:gd name="T101" fmla="*/ 2147483647 h 1855"/>
              <a:gd name="T102" fmla="*/ 2147483647 w 921"/>
              <a:gd name="T103" fmla="*/ 2147483647 h 1855"/>
              <a:gd name="T104" fmla="*/ 2147483647 w 921"/>
              <a:gd name="T105" fmla="*/ 2147483647 h 1855"/>
              <a:gd name="T106" fmla="*/ 2147483647 w 921"/>
              <a:gd name="T107" fmla="*/ 2147483647 h 1855"/>
              <a:gd name="T108" fmla="*/ 2147483647 w 921"/>
              <a:gd name="T109" fmla="*/ 2147483647 h 1855"/>
              <a:gd name="T110" fmla="*/ 2147483647 w 921"/>
              <a:gd name="T111" fmla="*/ 2147483647 h 1855"/>
              <a:gd name="T112" fmla="*/ 2147483647 w 921"/>
              <a:gd name="T113" fmla="*/ 2147483647 h 1855"/>
              <a:gd name="T114" fmla="*/ 2147483647 w 921"/>
              <a:gd name="T115" fmla="*/ 2147483647 h 1855"/>
              <a:gd name="T116" fmla="*/ 2147483647 w 921"/>
              <a:gd name="T117" fmla="*/ 2147483647 h 185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921"/>
              <a:gd name="T178" fmla="*/ 0 h 1855"/>
              <a:gd name="T179" fmla="*/ 921 w 921"/>
              <a:gd name="T180" fmla="*/ 1855 h 185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921" h="1855">
                <a:moveTo>
                  <a:pt x="589" y="472"/>
                </a:moveTo>
                <a:lnTo>
                  <a:pt x="578" y="481"/>
                </a:lnTo>
                <a:lnTo>
                  <a:pt x="556" y="493"/>
                </a:lnTo>
                <a:lnTo>
                  <a:pt x="545" y="506"/>
                </a:lnTo>
                <a:lnTo>
                  <a:pt x="531" y="504"/>
                </a:lnTo>
                <a:lnTo>
                  <a:pt x="523" y="519"/>
                </a:lnTo>
                <a:lnTo>
                  <a:pt x="527" y="536"/>
                </a:lnTo>
                <a:lnTo>
                  <a:pt x="541" y="540"/>
                </a:lnTo>
                <a:lnTo>
                  <a:pt x="554" y="547"/>
                </a:lnTo>
                <a:lnTo>
                  <a:pt x="564" y="557"/>
                </a:lnTo>
                <a:lnTo>
                  <a:pt x="577" y="566"/>
                </a:lnTo>
                <a:lnTo>
                  <a:pt x="605" y="584"/>
                </a:lnTo>
                <a:lnTo>
                  <a:pt x="623" y="604"/>
                </a:lnTo>
                <a:lnTo>
                  <a:pt x="630" y="619"/>
                </a:lnTo>
                <a:lnTo>
                  <a:pt x="616" y="624"/>
                </a:lnTo>
                <a:lnTo>
                  <a:pt x="606" y="638"/>
                </a:lnTo>
                <a:lnTo>
                  <a:pt x="592" y="651"/>
                </a:lnTo>
                <a:lnTo>
                  <a:pt x="603" y="667"/>
                </a:lnTo>
                <a:lnTo>
                  <a:pt x="619" y="666"/>
                </a:lnTo>
                <a:lnTo>
                  <a:pt x="635" y="667"/>
                </a:lnTo>
                <a:lnTo>
                  <a:pt x="651" y="666"/>
                </a:lnTo>
                <a:lnTo>
                  <a:pt x="666" y="666"/>
                </a:lnTo>
                <a:lnTo>
                  <a:pt x="674" y="663"/>
                </a:lnTo>
                <a:lnTo>
                  <a:pt x="693" y="674"/>
                </a:lnTo>
                <a:lnTo>
                  <a:pt x="694" y="695"/>
                </a:lnTo>
                <a:lnTo>
                  <a:pt x="700" y="711"/>
                </a:lnTo>
                <a:lnTo>
                  <a:pt x="716" y="721"/>
                </a:lnTo>
                <a:lnTo>
                  <a:pt x="723" y="733"/>
                </a:lnTo>
                <a:lnTo>
                  <a:pt x="708" y="736"/>
                </a:lnTo>
                <a:lnTo>
                  <a:pt x="695" y="739"/>
                </a:lnTo>
                <a:lnTo>
                  <a:pt x="680" y="738"/>
                </a:lnTo>
                <a:lnTo>
                  <a:pt x="674" y="753"/>
                </a:lnTo>
                <a:lnTo>
                  <a:pt x="674" y="768"/>
                </a:lnTo>
                <a:lnTo>
                  <a:pt x="685" y="785"/>
                </a:lnTo>
                <a:lnTo>
                  <a:pt x="709" y="792"/>
                </a:lnTo>
                <a:lnTo>
                  <a:pt x="722" y="801"/>
                </a:lnTo>
                <a:lnTo>
                  <a:pt x="731" y="818"/>
                </a:lnTo>
                <a:lnTo>
                  <a:pt x="743" y="833"/>
                </a:lnTo>
                <a:lnTo>
                  <a:pt x="746" y="856"/>
                </a:lnTo>
                <a:lnTo>
                  <a:pt x="739" y="879"/>
                </a:lnTo>
                <a:lnTo>
                  <a:pt x="729" y="894"/>
                </a:lnTo>
                <a:lnTo>
                  <a:pt x="726" y="913"/>
                </a:lnTo>
                <a:lnTo>
                  <a:pt x="725" y="937"/>
                </a:lnTo>
                <a:lnTo>
                  <a:pt x="727" y="957"/>
                </a:lnTo>
                <a:lnTo>
                  <a:pt x="729" y="977"/>
                </a:lnTo>
                <a:lnTo>
                  <a:pt x="729" y="996"/>
                </a:lnTo>
                <a:lnTo>
                  <a:pt x="731" y="1028"/>
                </a:lnTo>
                <a:lnTo>
                  <a:pt x="734" y="1031"/>
                </a:lnTo>
                <a:lnTo>
                  <a:pt x="743" y="1037"/>
                </a:lnTo>
                <a:lnTo>
                  <a:pt x="767" y="1047"/>
                </a:lnTo>
                <a:lnTo>
                  <a:pt x="785" y="1051"/>
                </a:lnTo>
                <a:lnTo>
                  <a:pt x="803" y="1049"/>
                </a:lnTo>
                <a:lnTo>
                  <a:pt x="813" y="1037"/>
                </a:lnTo>
                <a:lnTo>
                  <a:pt x="820" y="1035"/>
                </a:lnTo>
                <a:lnTo>
                  <a:pt x="843" y="1033"/>
                </a:lnTo>
                <a:lnTo>
                  <a:pt x="861" y="1025"/>
                </a:lnTo>
                <a:lnTo>
                  <a:pt x="870" y="1039"/>
                </a:lnTo>
                <a:lnTo>
                  <a:pt x="880" y="1049"/>
                </a:lnTo>
                <a:lnTo>
                  <a:pt x="879" y="1079"/>
                </a:lnTo>
                <a:lnTo>
                  <a:pt x="882" y="1089"/>
                </a:lnTo>
                <a:lnTo>
                  <a:pt x="874" y="1102"/>
                </a:lnTo>
                <a:lnTo>
                  <a:pt x="870" y="1119"/>
                </a:lnTo>
                <a:lnTo>
                  <a:pt x="864" y="1133"/>
                </a:lnTo>
                <a:lnTo>
                  <a:pt x="875" y="1149"/>
                </a:lnTo>
                <a:lnTo>
                  <a:pt x="874" y="1166"/>
                </a:lnTo>
                <a:lnTo>
                  <a:pt x="860" y="1174"/>
                </a:lnTo>
                <a:lnTo>
                  <a:pt x="854" y="1189"/>
                </a:lnTo>
                <a:lnTo>
                  <a:pt x="855" y="1217"/>
                </a:lnTo>
                <a:lnTo>
                  <a:pt x="855" y="1235"/>
                </a:lnTo>
                <a:lnTo>
                  <a:pt x="854" y="1257"/>
                </a:lnTo>
                <a:lnTo>
                  <a:pt x="851" y="1278"/>
                </a:lnTo>
                <a:lnTo>
                  <a:pt x="852" y="1299"/>
                </a:lnTo>
                <a:lnTo>
                  <a:pt x="868" y="1314"/>
                </a:lnTo>
                <a:lnTo>
                  <a:pt x="882" y="1310"/>
                </a:lnTo>
                <a:lnTo>
                  <a:pt x="907" y="1319"/>
                </a:lnTo>
                <a:lnTo>
                  <a:pt x="916" y="1336"/>
                </a:lnTo>
                <a:lnTo>
                  <a:pt x="921" y="1344"/>
                </a:lnTo>
                <a:lnTo>
                  <a:pt x="916" y="1375"/>
                </a:lnTo>
                <a:lnTo>
                  <a:pt x="892" y="1399"/>
                </a:lnTo>
                <a:lnTo>
                  <a:pt x="888" y="1415"/>
                </a:lnTo>
                <a:lnTo>
                  <a:pt x="884" y="1431"/>
                </a:lnTo>
                <a:lnTo>
                  <a:pt x="875" y="1453"/>
                </a:lnTo>
                <a:lnTo>
                  <a:pt x="872" y="1473"/>
                </a:lnTo>
                <a:lnTo>
                  <a:pt x="855" y="1498"/>
                </a:lnTo>
                <a:lnTo>
                  <a:pt x="852" y="1513"/>
                </a:lnTo>
                <a:lnTo>
                  <a:pt x="843" y="1529"/>
                </a:lnTo>
                <a:lnTo>
                  <a:pt x="838" y="1536"/>
                </a:lnTo>
                <a:lnTo>
                  <a:pt x="840" y="1558"/>
                </a:lnTo>
                <a:lnTo>
                  <a:pt x="847" y="1579"/>
                </a:lnTo>
                <a:lnTo>
                  <a:pt x="849" y="1597"/>
                </a:lnTo>
                <a:lnTo>
                  <a:pt x="851" y="1621"/>
                </a:lnTo>
                <a:lnTo>
                  <a:pt x="845" y="1637"/>
                </a:lnTo>
                <a:lnTo>
                  <a:pt x="832" y="1648"/>
                </a:lnTo>
                <a:lnTo>
                  <a:pt x="833" y="1665"/>
                </a:lnTo>
                <a:lnTo>
                  <a:pt x="841" y="1681"/>
                </a:lnTo>
                <a:lnTo>
                  <a:pt x="843" y="1697"/>
                </a:lnTo>
                <a:lnTo>
                  <a:pt x="852" y="1713"/>
                </a:lnTo>
                <a:lnTo>
                  <a:pt x="860" y="1723"/>
                </a:lnTo>
                <a:lnTo>
                  <a:pt x="864" y="1742"/>
                </a:lnTo>
                <a:lnTo>
                  <a:pt x="851" y="1755"/>
                </a:lnTo>
                <a:lnTo>
                  <a:pt x="840" y="1766"/>
                </a:lnTo>
                <a:lnTo>
                  <a:pt x="833" y="1785"/>
                </a:lnTo>
                <a:lnTo>
                  <a:pt x="819" y="1804"/>
                </a:lnTo>
                <a:lnTo>
                  <a:pt x="810" y="1820"/>
                </a:lnTo>
                <a:lnTo>
                  <a:pt x="799" y="1836"/>
                </a:lnTo>
                <a:lnTo>
                  <a:pt x="783" y="1855"/>
                </a:lnTo>
                <a:lnTo>
                  <a:pt x="777" y="1849"/>
                </a:lnTo>
                <a:lnTo>
                  <a:pt x="760" y="1836"/>
                </a:lnTo>
                <a:lnTo>
                  <a:pt x="744" y="1820"/>
                </a:lnTo>
                <a:lnTo>
                  <a:pt x="739" y="1807"/>
                </a:lnTo>
                <a:lnTo>
                  <a:pt x="723" y="1788"/>
                </a:lnTo>
                <a:lnTo>
                  <a:pt x="714" y="1774"/>
                </a:lnTo>
                <a:lnTo>
                  <a:pt x="706" y="1762"/>
                </a:lnTo>
                <a:lnTo>
                  <a:pt x="695" y="1755"/>
                </a:lnTo>
                <a:lnTo>
                  <a:pt x="686" y="1744"/>
                </a:lnTo>
                <a:lnTo>
                  <a:pt x="676" y="1727"/>
                </a:lnTo>
                <a:lnTo>
                  <a:pt x="669" y="1715"/>
                </a:lnTo>
                <a:lnTo>
                  <a:pt x="660" y="1702"/>
                </a:lnTo>
                <a:lnTo>
                  <a:pt x="647" y="1686"/>
                </a:lnTo>
                <a:lnTo>
                  <a:pt x="637" y="1673"/>
                </a:lnTo>
                <a:lnTo>
                  <a:pt x="630" y="1662"/>
                </a:lnTo>
                <a:lnTo>
                  <a:pt x="617" y="1656"/>
                </a:lnTo>
                <a:lnTo>
                  <a:pt x="615" y="1645"/>
                </a:lnTo>
                <a:lnTo>
                  <a:pt x="612" y="1637"/>
                </a:lnTo>
                <a:lnTo>
                  <a:pt x="598" y="1623"/>
                </a:lnTo>
                <a:lnTo>
                  <a:pt x="586" y="1611"/>
                </a:lnTo>
                <a:lnTo>
                  <a:pt x="575" y="1597"/>
                </a:lnTo>
                <a:lnTo>
                  <a:pt x="570" y="1585"/>
                </a:lnTo>
                <a:lnTo>
                  <a:pt x="565" y="1563"/>
                </a:lnTo>
                <a:lnTo>
                  <a:pt x="556" y="1546"/>
                </a:lnTo>
                <a:lnTo>
                  <a:pt x="555" y="1527"/>
                </a:lnTo>
                <a:lnTo>
                  <a:pt x="550" y="1511"/>
                </a:lnTo>
                <a:lnTo>
                  <a:pt x="549" y="1495"/>
                </a:lnTo>
                <a:lnTo>
                  <a:pt x="540" y="1478"/>
                </a:lnTo>
                <a:lnTo>
                  <a:pt x="534" y="1466"/>
                </a:lnTo>
                <a:lnTo>
                  <a:pt x="531" y="1452"/>
                </a:lnTo>
                <a:lnTo>
                  <a:pt x="524" y="1435"/>
                </a:lnTo>
                <a:lnTo>
                  <a:pt x="519" y="1423"/>
                </a:lnTo>
                <a:lnTo>
                  <a:pt x="517" y="1409"/>
                </a:lnTo>
                <a:lnTo>
                  <a:pt x="510" y="1394"/>
                </a:lnTo>
                <a:lnTo>
                  <a:pt x="508" y="1375"/>
                </a:lnTo>
                <a:lnTo>
                  <a:pt x="499" y="1365"/>
                </a:lnTo>
                <a:lnTo>
                  <a:pt x="497" y="1350"/>
                </a:lnTo>
                <a:lnTo>
                  <a:pt x="496" y="1335"/>
                </a:lnTo>
                <a:lnTo>
                  <a:pt x="495" y="1319"/>
                </a:lnTo>
                <a:lnTo>
                  <a:pt x="495" y="1279"/>
                </a:lnTo>
                <a:lnTo>
                  <a:pt x="494" y="1259"/>
                </a:lnTo>
                <a:lnTo>
                  <a:pt x="491" y="1241"/>
                </a:lnTo>
                <a:lnTo>
                  <a:pt x="489" y="1232"/>
                </a:lnTo>
                <a:lnTo>
                  <a:pt x="486" y="1225"/>
                </a:lnTo>
                <a:lnTo>
                  <a:pt x="482" y="1216"/>
                </a:lnTo>
                <a:lnTo>
                  <a:pt x="481" y="1212"/>
                </a:lnTo>
                <a:lnTo>
                  <a:pt x="478" y="1206"/>
                </a:lnTo>
                <a:lnTo>
                  <a:pt x="476" y="1199"/>
                </a:lnTo>
                <a:lnTo>
                  <a:pt x="474" y="1194"/>
                </a:lnTo>
                <a:lnTo>
                  <a:pt x="473" y="1189"/>
                </a:lnTo>
                <a:lnTo>
                  <a:pt x="476" y="1187"/>
                </a:lnTo>
                <a:lnTo>
                  <a:pt x="481" y="1188"/>
                </a:lnTo>
                <a:lnTo>
                  <a:pt x="485" y="1192"/>
                </a:lnTo>
                <a:lnTo>
                  <a:pt x="489" y="1195"/>
                </a:lnTo>
                <a:lnTo>
                  <a:pt x="494" y="1199"/>
                </a:lnTo>
                <a:lnTo>
                  <a:pt x="496" y="1205"/>
                </a:lnTo>
                <a:lnTo>
                  <a:pt x="503" y="1210"/>
                </a:lnTo>
                <a:lnTo>
                  <a:pt x="509" y="1218"/>
                </a:lnTo>
                <a:lnTo>
                  <a:pt x="510" y="1224"/>
                </a:lnTo>
                <a:lnTo>
                  <a:pt x="512" y="1231"/>
                </a:lnTo>
                <a:lnTo>
                  <a:pt x="514" y="1236"/>
                </a:lnTo>
                <a:lnTo>
                  <a:pt x="519" y="1245"/>
                </a:lnTo>
                <a:lnTo>
                  <a:pt x="520" y="1248"/>
                </a:lnTo>
                <a:lnTo>
                  <a:pt x="522" y="1254"/>
                </a:lnTo>
                <a:lnTo>
                  <a:pt x="522" y="1259"/>
                </a:lnTo>
                <a:lnTo>
                  <a:pt x="522" y="1263"/>
                </a:lnTo>
                <a:lnTo>
                  <a:pt x="523" y="1271"/>
                </a:lnTo>
                <a:lnTo>
                  <a:pt x="523" y="1278"/>
                </a:lnTo>
                <a:lnTo>
                  <a:pt x="523" y="1283"/>
                </a:lnTo>
                <a:lnTo>
                  <a:pt x="526" y="1290"/>
                </a:lnTo>
                <a:lnTo>
                  <a:pt x="527" y="1297"/>
                </a:lnTo>
                <a:lnTo>
                  <a:pt x="527" y="1301"/>
                </a:lnTo>
                <a:lnTo>
                  <a:pt x="527" y="1307"/>
                </a:lnTo>
                <a:lnTo>
                  <a:pt x="524" y="1314"/>
                </a:lnTo>
                <a:lnTo>
                  <a:pt x="523" y="1322"/>
                </a:lnTo>
                <a:lnTo>
                  <a:pt x="520" y="1329"/>
                </a:lnTo>
                <a:lnTo>
                  <a:pt x="519" y="1335"/>
                </a:lnTo>
                <a:lnTo>
                  <a:pt x="520" y="1344"/>
                </a:lnTo>
                <a:lnTo>
                  <a:pt x="523" y="1350"/>
                </a:lnTo>
                <a:lnTo>
                  <a:pt x="528" y="1357"/>
                </a:lnTo>
                <a:lnTo>
                  <a:pt x="533" y="1359"/>
                </a:lnTo>
                <a:lnTo>
                  <a:pt x="540" y="1362"/>
                </a:lnTo>
                <a:lnTo>
                  <a:pt x="545" y="1362"/>
                </a:lnTo>
                <a:lnTo>
                  <a:pt x="550" y="1362"/>
                </a:lnTo>
                <a:lnTo>
                  <a:pt x="556" y="1361"/>
                </a:lnTo>
                <a:lnTo>
                  <a:pt x="561" y="1358"/>
                </a:lnTo>
                <a:lnTo>
                  <a:pt x="565" y="1354"/>
                </a:lnTo>
                <a:lnTo>
                  <a:pt x="572" y="1350"/>
                </a:lnTo>
                <a:lnTo>
                  <a:pt x="568" y="1343"/>
                </a:lnTo>
                <a:lnTo>
                  <a:pt x="563" y="1339"/>
                </a:lnTo>
                <a:lnTo>
                  <a:pt x="556" y="1339"/>
                </a:lnTo>
                <a:lnTo>
                  <a:pt x="551" y="1339"/>
                </a:lnTo>
                <a:lnTo>
                  <a:pt x="547" y="1336"/>
                </a:lnTo>
                <a:lnTo>
                  <a:pt x="545" y="1332"/>
                </a:lnTo>
                <a:lnTo>
                  <a:pt x="546" y="1328"/>
                </a:lnTo>
                <a:lnTo>
                  <a:pt x="546" y="1315"/>
                </a:lnTo>
                <a:lnTo>
                  <a:pt x="543" y="1310"/>
                </a:lnTo>
                <a:lnTo>
                  <a:pt x="542" y="1303"/>
                </a:lnTo>
                <a:lnTo>
                  <a:pt x="542" y="1296"/>
                </a:lnTo>
                <a:lnTo>
                  <a:pt x="543" y="1290"/>
                </a:lnTo>
                <a:lnTo>
                  <a:pt x="545" y="1286"/>
                </a:lnTo>
                <a:lnTo>
                  <a:pt x="545" y="1281"/>
                </a:lnTo>
                <a:lnTo>
                  <a:pt x="542" y="1272"/>
                </a:lnTo>
                <a:lnTo>
                  <a:pt x="538" y="1270"/>
                </a:lnTo>
                <a:lnTo>
                  <a:pt x="537" y="1265"/>
                </a:lnTo>
                <a:lnTo>
                  <a:pt x="537" y="1260"/>
                </a:lnTo>
                <a:lnTo>
                  <a:pt x="538" y="1254"/>
                </a:lnTo>
                <a:lnTo>
                  <a:pt x="540" y="1250"/>
                </a:lnTo>
                <a:lnTo>
                  <a:pt x="540" y="1243"/>
                </a:lnTo>
                <a:lnTo>
                  <a:pt x="540" y="1238"/>
                </a:lnTo>
                <a:lnTo>
                  <a:pt x="537" y="1230"/>
                </a:lnTo>
                <a:lnTo>
                  <a:pt x="536" y="1225"/>
                </a:lnTo>
                <a:lnTo>
                  <a:pt x="529" y="1217"/>
                </a:lnTo>
                <a:lnTo>
                  <a:pt x="529" y="1213"/>
                </a:lnTo>
                <a:lnTo>
                  <a:pt x="526" y="1205"/>
                </a:lnTo>
                <a:lnTo>
                  <a:pt x="523" y="1199"/>
                </a:lnTo>
                <a:lnTo>
                  <a:pt x="520" y="1195"/>
                </a:lnTo>
                <a:lnTo>
                  <a:pt x="515" y="1187"/>
                </a:lnTo>
                <a:lnTo>
                  <a:pt x="513" y="1184"/>
                </a:lnTo>
                <a:lnTo>
                  <a:pt x="509" y="1178"/>
                </a:lnTo>
                <a:lnTo>
                  <a:pt x="506" y="1174"/>
                </a:lnTo>
                <a:lnTo>
                  <a:pt x="501" y="1169"/>
                </a:lnTo>
                <a:lnTo>
                  <a:pt x="497" y="1163"/>
                </a:lnTo>
                <a:lnTo>
                  <a:pt x="496" y="1160"/>
                </a:lnTo>
                <a:lnTo>
                  <a:pt x="494" y="1156"/>
                </a:lnTo>
                <a:lnTo>
                  <a:pt x="491" y="1148"/>
                </a:lnTo>
                <a:lnTo>
                  <a:pt x="489" y="1144"/>
                </a:lnTo>
                <a:lnTo>
                  <a:pt x="489" y="1140"/>
                </a:lnTo>
                <a:lnTo>
                  <a:pt x="486" y="1133"/>
                </a:lnTo>
                <a:lnTo>
                  <a:pt x="485" y="1123"/>
                </a:lnTo>
                <a:lnTo>
                  <a:pt x="483" y="1118"/>
                </a:lnTo>
                <a:lnTo>
                  <a:pt x="480" y="1112"/>
                </a:lnTo>
                <a:lnTo>
                  <a:pt x="478" y="1107"/>
                </a:lnTo>
                <a:lnTo>
                  <a:pt x="477" y="1102"/>
                </a:lnTo>
                <a:lnTo>
                  <a:pt x="473" y="1100"/>
                </a:lnTo>
                <a:lnTo>
                  <a:pt x="469" y="1096"/>
                </a:lnTo>
                <a:lnTo>
                  <a:pt x="463" y="1080"/>
                </a:lnTo>
                <a:lnTo>
                  <a:pt x="455" y="1062"/>
                </a:lnTo>
                <a:lnTo>
                  <a:pt x="451" y="1046"/>
                </a:lnTo>
                <a:lnTo>
                  <a:pt x="446" y="1025"/>
                </a:lnTo>
                <a:lnTo>
                  <a:pt x="437" y="1008"/>
                </a:lnTo>
                <a:lnTo>
                  <a:pt x="432" y="986"/>
                </a:lnTo>
                <a:lnTo>
                  <a:pt x="416" y="959"/>
                </a:lnTo>
                <a:lnTo>
                  <a:pt x="407" y="937"/>
                </a:lnTo>
                <a:lnTo>
                  <a:pt x="400" y="917"/>
                </a:lnTo>
                <a:lnTo>
                  <a:pt x="388" y="903"/>
                </a:lnTo>
                <a:lnTo>
                  <a:pt x="380" y="880"/>
                </a:lnTo>
                <a:lnTo>
                  <a:pt x="377" y="868"/>
                </a:lnTo>
                <a:lnTo>
                  <a:pt x="375" y="858"/>
                </a:lnTo>
                <a:lnTo>
                  <a:pt x="371" y="830"/>
                </a:lnTo>
                <a:lnTo>
                  <a:pt x="363" y="812"/>
                </a:lnTo>
                <a:lnTo>
                  <a:pt x="357" y="789"/>
                </a:lnTo>
                <a:lnTo>
                  <a:pt x="354" y="765"/>
                </a:lnTo>
                <a:lnTo>
                  <a:pt x="352" y="747"/>
                </a:lnTo>
                <a:lnTo>
                  <a:pt x="348" y="724"/>
                </a:lnTo>
                <a:lnTo>
                  <a:pt x="344" y="703"/>
                </a:lnTo>
                <a:lnTo>
                  <a:pt x="337" y="684"/>
                </a:lnTo>
                <a:lnTo>
                  <a:pt x="334" y="671"/>
                </a:lnTo>
                <a:lnTo>
                  <a:pt x="326" y="645"/>
                </a:lnTo>
                <a:lnTo>
                  <a:pt x="323" y="633"/>
                </a:lnTo>
                <a:lnTo>
                  <a:pt x="312" y="615"/>
                </a:lnTo>
                <a:lnTo>
                  <a:pt x="300" y="595"/>
                </a:lnTo>
                <a:lnTo>
                  <a:pt x="292" y="576"/>
                </a:lnTo>
                <a:lnTo>
                  <a:pt x="287" y="558"/>
                </a:lnTo>
                <a:lnTo>
                  <a:pt x="275" y="537"/>
                </a:lnTo>
                <a:lnTo>
                  <a:pt x="261" y="521"/>
                </a:lnTo>
                <a:lnTo>
                  <a:pt x="256" y="507"/>
                </a:lnTo>
                <a:lnTo>
                  <a:pt x="250" y="472"/>
                </a:lnTo>
                <a:lnTo>
                  <a:pt x="241" y="465"/>
                </a:lnTo>
                <a:lnTo>
                  <a:pt x="252" y="461"/>
                </a:lnTo>
                <a:lnTo>
                  <a:pt x="278" y="446"/>
                </a:lnTo>
                <a:lnTo>
                  <a:pt x="273" y="427"/>
                </a:lnTo>
                <a:lnTo>
                  <a:pt x="245" y="417"/>
                </a:lnTo>
                <a:lnTo>
                  <a:pt x="233" y="418"/>
                </a:lnTo>
                <a:lnTo>
                  <a:pt x="209" y="435"/>
                </a:lnTo>
                <a:lnTo>
                  <a:pt x="191" y="409"/>
                </a:lnTo>
                <a:lnTo>
                  <a:pt x="180" y="394"/>
                </a:lnTo>
                <a:lnTo>
                  <a:pt x="167" y="377"/>
                </a:lnTo>
                <a:lnTo>
                  <a:pt x="159" y="363"/>
                </a:lnTo>
                <a:lnTo>
                  <a:pt x="145" y="345"/>
                </a:lnTo>
                <a:lnTo>
                  <a:pt x="132" y="330"/>
                </a:lnTo>
                <a:lnTo>
                  <a:pt x="122" y="319"/>
                </a:lnTo>
                <a:lnTo>
                  <a:pt x="118" y="307"/>
                </a:lnTo>
                <a:lnTo>
                  <a:pt x="107" y="293"/>
                </a:lnTo>
                <a:lnTo>
                  <a:pt x="104" y="283"/>
                </a:lnTo>
                <a:lnTo>
                  <a:pt x="95" y="258"/>
                </a:lnTo>
                <a:lnTo>
                  <a:pt x="89" y="228"/>
                </a:lnTo>
                <a:lnTo>
                  <a:pt x="77" y="208"/>
                </a:lnTo>
                <a:lnTo>
                  <a:pt x="70" y="196"/>
                </a:lnTo>
                <a:lnTo>
                  <a:pt x="62" y="179"/>
                </a:lnTo>
                <a:lnTo>
                  <a:pt x="54" y="163"/>
                </a:lnTo>
                <a:lnTo>
                  <a:pt x="46" y="143"/>
                </a:lnTo>
                <a:lnTo>
                  <a:pt x="34" y="127"/>
                </a:lnTo>
                <a:lnTo>
                  <a:pt x="26" y="103"/>
                </a:lnTo>
                <a:lnTo>
                  <a:pt x="21" y="90"/>
                </a:lnTo>
                <a:lnTo>
                  <a:pt x="17" y="73"/>
                </a:lnTo>
                <a:lnTo>
                  <a:pt x="16" y="55"/>
                </a:lnTo>
                <a:lnTo>
                  <a:pt x="6" y="30"/>
                </a:lnTo>
                <a:lnTo>
                  <a:pt x="0" y="12"/>
                </a:lnTo>
                <a:lnTo>
                  <a:pt x="11" y="9"/>
                </a:lnTo>
                <a:lnTo>
                  <a:pt x="26" y="4"/>
                </a:lnTo>
                <a:lnTo>
                  <a:pt x="46" y="0"/>
                </a:lnTo>
                <a:lnTo>
                  <a:pt x="65" y="0"/>
                </a:lnTo>
                <a:lnTo>
                  <a:pt x="79" y="4"/>
                </a:lnTo>
                <a:lnTo>
                  <a:pt x="91" y="25"/>
                </a:lnTo>
                <a:lnTo>
                  <a:pt x="102" y="45"/>
                </a:lnTo>
                <a:lnTo>
                  <a:pt x="117" y="40"/>
                </a:lnTo>
                <a:lnTo>
                  <a:pt x="130" y="33"/>
                </a:lnTo>
                <a:lnTo>
                  <a:pt x="141" y="50"/>
                </a:lnTo>
                <a:lnTo>
                  <a:pt x="144" y="67"/>
                </a:lnTo>
                <a:lnTo>
                  <a:pt x="157" y="79"/>
                </a:lnTo>
                <a:lnTo>
                  <a:pt x="176" y="92"/>
                </a:lnTo>
                <a:lnTo>
                  <a:pt x="190" y="98"/>
                </a:lnTo>
                <a:lnTo>
                  <a:pt x="192" y="117"/>
                </a:lnTo>
                <a:lnTo>
                  <a:pt x="209" y="124"/>
                </a:lnTo>
                <a:lnTo>
                  <a:pt x="220" y="112"/>
                </a:lnTo>
                <a:lnTo>
                  <a:pt x="228" y="124"/>
                </a:lnTo>
                <a:lnTo>
                  <a:pt x="229" y="146"/>
                </a:lnTo>
                <a:lnTo>
                  <a:pt x="229" y="167"/>
                </a:lnTo>
                <a:lnTo>
                  <a:pt x="226" y="182"/>
                </a:lnTo>
                <a:lnTo>
                  <a:pt x="228" y="192"/>
                </a:lnTo>
                <a:lnTo>
                  <a:pt x="236" y="214"/>
                </a:lnTo>
                <a:lnTo>
                  <a:pt x="247" y="222"/>
                </a:lnTo>
                <a:lnTo>
                  <a:pt x="257" y="237"/>
                </a:lnTo>
                <a:lnTo>
                  <a:pt x="270" y="260"/>
                </a:lnTo>
                <a:lnTo>
                  <a:pt x="286" y="269"/>
                </a:lnTo>
                <a:lnTo>
                  <a:pt x="300" y="278"/>
                </a:lnTo>
                <a:lnTo>
                  <a:pt x="315" y="286"/>
                </a:lnTo>
                <a:lnTo>
                  <a:pt x="334" y="295"/>
                </a:lnTo>
                <a:lnTo>
                  <a:pt x="348" y="305"/>
                </a:lnTo>
                <a:lnTo>
                  <a:pt x="365" y="318"/>
                </a:lnTo>
                <a:lnTo>
                  <a:pt x="375" y="336"/>
                </a:lnTo>
                <a:lnTo>
                  <a:pt x="395" y="341"/>
                </a:lnTo>
                <a:lnTo>
                  <a:pt x="404" y="352"/>
                </a:lnTo>
                <a:lnTo>
                  <a:pt x="426" y="359"/>
                </a:lnTo>
                <a:lnTo>
                  <a:pt x="445" y="355"/>
                </a:lnTo>
                <a:lnTo>
                  <a:pt x="466" y="351"/>
                </a:lnTo>
                <a:lnTo>
                  <a:pt x="474" y="347"/>
                </a:lnTo>
                <a:lnTo>
                  <a:pt x="481" y="362"/>
                </a:lnTo>
                <a:lnTo>
                  <a:pt x="482" y="377"/>
                </a:lnTo>
                <a:lnTo>
                  <a:pt x="491" y="388"/>
                </a:lnTo>
                <a:lnTo>
                  <a:pt x="504" y="395"/>
                </a:lnTo>
                <a:lnTo>
                  <a:pt x="520" y="399"/>
                </a:lnTo>
                <a:lnTo>
                  <a:pt x="540" y="420"/>
                </a:lnTo>
                <a:lnTo>
                  <a:pt x="549" y="432"/>
                </a:lnTo>
                <a:lnTo>
                  <a:pt x="561" y="442"/>
                </a:lnTo>
                <a:lnTo>
                  <a:pt x="575" y="436"/>
                </a:lnTo>
                <a:lnTo>
                  <a:pt x="579" y="439"/>
                </a:lnTo>
                <a:lnTo>
                  <a:pt x="587" y="445"/>
                </a:lnTo>
                <a:lnTo>
                  <a:pt x="589" y="472"/>
                </a:lnTo>
                <a:close/>
              </a:path>
            </a:pathLst>
          </a:custGeom>
          <a:solidFill>
            <a:srgbClr val="00B0F0"/>
          </a:solidFill>
          <a:ln w="0">
            <a:solidFill>
              <a:schemeClr val="tx1"/>
            </a:solidFill>
            <a:round/>
            <a:headEnd/>
            <a:tailEnd/>
          </a:ln>
        </p:spPr>
        <p:txBody>
          <a:bodyPr/>
          <a:lstStyle/>
          <a:p>
            <a:endParaRPr lang="en-US" sz="1400" b="1" dirty="0">
              <a:solidFill>
                <a:schemeClr val="accent1"/>
              </a:solidFill>
              <a:latin typeface="Calibri" pitchFamily="34" charset="0"/>
            </a:endParaRPr>
          </a:p>
        </p:txBody>
      </p:sp>
      <p:sp>
        <p:nvSpPr>
          <p:cNvPr id="2147" name="Freeform 100"/>
          <p:cNvSpPr>
            <a:spLocks/>
          </p:cNvSpPr>
          <p:nvPr/>
        </p:nvSpPr>
        <p:spPr bwMode="auto">
          <a:xfrm>
            <a:off x="3551642" y="4443468"/>
            <a:ext cx="645319" cy="966841"/>
          </a:xfrm>
          <a:custGeom>
            <a:avLst/>
            <a:gdLst>
              <a:gd name="T0" fmla="*/ 2147483647 w 1512"/>
              <a:gd name="T1" fmla="*/ 2147483647 h 2175"/>
              <a:gd name="T2" fmla="*/ 2147483647 w 1512"/>
              <a:gd name="T3" fmla="*/ 2147483647 h 2175"/>
              <a:gd name="T4" fmla="*/ 2147483647 w 1512"/>
              <a:gd name="T5" fmla="*/ 2147483647 h 2175"/>
              <a:gd name="T6" fmla="*/ 2147483647 w 1512"/>
              <a:gd name="T7" fmla="*/ 2147483647 h 2175"/>
              <a:gd name="T8" fmla="*/ 2147483647 w 1512"/>
              <a:gd name="T9" fmla="*/ 2147483647 h 2175"/>
              <a:gd name="T10" fmla="*/ 2147483647 w 1512"/>
              <a:gd name="T11" fmla="*/ 2147483647 h 2175"/>
              <a:gd name="T12" fmla="*/ 2147483647 w 1512"/>
              <a:gd name="T13" fmla="*/ 2147483647 h 2175"/>
              <a:gd name="T14" fmla="*/ 2147483647 w 1512"/>
              <a:gd name="T15" fmla="*/ 2147483647 h 2175"/>
              <a:gd name="T16" fmla="*/ 2147483647 w 1512"/>
              <a:gd name="T17" fmla="*/ 2147483647 h 2175"/>
              <a:gd name="T18" fmla="*/ 2147483647 w 1512"/>
              <a:gd name="T19" fmla="*/ 2147483647 h 2175"/>
              <a:gd name="T20" fmla="*/ 2147483647 w 1512"/>
              <a:gd name="T21" fmla="*/ 2147483647 h 2175"/>
              <a:gd name="T22" fmla="*/ 2147483647 w 1512"/>
              <a:gd name="T23" fmla="*/ 2147483647 h 2175"/>
              <a:gd name="T24" fmla="*/ 2147483647 w 1512"/>
              <a:gd name="T25" fmla="*/ 2147483647 h 2175"/>
              <a:gd name="T26" fmla="*/ 2147483647 w 1512"/>
              <a:gd name="T27" fmla="*/ 2147483647 h 2175"/>
              <a:gd name="T28" fmla="*/ 2147483647 w 1512"/>
              <a:gd name="T29" fmla="*/ 2147483647 h 2175"/>
              <a:gd name="T30" fmla="*/ 2147483647 w 1512"/>
              <a:gd name="T31" fmla="*/ 2147483647 h 2175"/>
              <a:gd name="T32" fmla="*/ 2147483647 w 1512"/>
              <a:gd name="T33" fmla="*/ 2147483647 h 2175"/>
              <a:gd name="T34" fmla="*/ 2147483647 w 1512"/>
              <a:gd name="T35" fmla="*/ 2147483647 h 2175"/>
              <a:gd name="T36" fmla="*/ 2147483647 w 1512"/>
              <a:gd name="T37" fmla="*/ 2147483647 h 2175"/>
              <a:gd name="T38" fmla="*/ 2147483647 w 1512"/>
              <a:gd name="T39" fmla="*/ 2147483647 h 2175"/>
              <a:gd name="T40" fmla="*/ 2147483647 w 1512"/>
              <a:gd name="T41" fmla="*/ 2147483647 h 2175"/>
              <a:gd name="T42" fmla="*/ 2147483647 w 1512"/>
              <a:gd name="T43" fmla="*/ 2147483647 h 2175"/>
              <a:gd name="T44" fmla="*/ 2147483647 w 1512"/>
              <a:gd name="T45" fmla="*/ 2147483647 h 2175"/>
              <a:gd name="T46" fmla="*/ 2147483647 w 1512"/>
              <a:gd name="T47" fmla="*/ 2147483647 h 2175"/>
              <a:gd name="T48" fmla="*/ 2147483647 w 1512"/>
              <a:gd name="T49" fmla="*/ 2147483647 h 2175"/>
              <a:gd name="T50" fmla="*/ 2147483647 w 1512"/>
              <a:gd name="T51" fmla="*/ 2147483647 h 2175"/>
              <a:gd name="T52" fmla="*/ 2147483647 w 1512"/>
              <a:gd name="T53" fmla="*/ 2147483647 h 2175"/>
              <a:gd name="T54" fmla="*/ 2147483647 w 1512"/>
              <a:gd name="T55" fmla="*/ 2147483647 h 2175"/>
              <a:gd name="T56" fmla="*/ 2147483647 w 1512"/>
              <a:gd name="T57" fmla="*/ 2147483647 h 2175"/>
              <a:gd name="T58" fmla="*/ 2147483647 w 1512"/>
              <a:gd name="T59" fmla="*/ 2147483647 h 2175"/>
              <a:gd name="T60" fmla="*/ 2147483647 w 1512"/>
              <a:gd name="T61" fmla="*/ 2147483647 h 2175"/>
              <a:gd name="T62" fmla="*/ 2147483647 w 1512"/>
              <a:gd name="T63" fmla="*/ 2147483647 h 2175"/>
              <a:gd name="T64" fmla="*/ 2147483647 w 1512"/>
              <a:gd name="T65" fmla="*/ 2147483647 h 2175"/>
              <a:gd name="T66" fmla="*/ 2147483647 w 1512"/>
              <a:gd name="T67" fmla="*/ 2147483647 h 2175"/>
              <a:gd name="T68" fmla="*/ 2147483647 w 1512"/>
              <a:gd name="T69" fmla="*/ 2147483647 h 2175"/>
              <a:gd name="T70" fmla="*/ 2147483647 w 1512"/>
              <a:gd name="T71" fmla="*/ 2147483647 h 2175"/>
              <a:gd name="T72" fmla="*/ 2147483647 w 1512"/>
              <a:gd name="T73" fmla="*/ 2147483647 h 2175"/>
              <a:gd name="T74" fmla="*/ 2147483647 w 1512"/>
              <a:gd name="T75" fmla="*/ 2147483647 h 2175"/>
              <a:gd name="T76" fmla="*/ 2147483647 w 1512"/>
              <a:gd name="T77" fmla="*/ 2147483647 h 2175"/>
              <a:gd name="T78" fmla="*/ 2147483647 w 1512"/>
              <a:gd name="T79" fmla="*/ 2147483647 h 2175"/>
              <a:gd name="T80" fmla="*/ 2147483647 w 1512"/>
              <a:gd name="T81" fmla="*/ 2147483647 h 2175"/>
              <a:gd name="T82" fmla="*/ 2147483647 w 1512"/>
              <a:gd name="T83" fmla="*/ 2147483647 h 2175"/>
              <a:gd name="T84" fmla="*/ 2147483647 w 1512"/>
              <a:gd name="T85" fmla="*/ 2147483647 h 2175"/>
              <a:gd name="T86" fmla="*/ 2147483647 w 1512"/>
              <a:gd name="T87" fmla="*/ 2147483647 h 2175"/>
              <a:gd name="T88" fmla="*/ 2147483647 w 1512"/>
              <a:gd name="T89" fmla="*/ 2147483647 h 2175"/>
              <a:gd name="T90" fmla="*/ 2147483647 w 1512"/>
              <a:gd name="T91" fmla="*/ 2147483647 h 2175"/>
              <a:gd name="T92" fmla="*/ 2147483647 w 1512"/>
              <a:gd name="T93" fmla="*/ 2147483647 h 2175"/>
              <a:gd name="T94" fmla="*/ 2147483647 w 1512"/>
              <a:gd name="T95" fmla="*/ 2147483647 h 2175"/>
              <a:gd name="T96" fmla="*/ 2147483647 w 1512"/>
              <a:gd name="T97" fmla="*/ 2147483647 h 2175"/>
              <a:gd name="T98" fmla="*/ 2147483647 w 1512"/>
              <a:gd name="T99" fmla="*/ 2147483647 h 2175"/>
              <a:gd name="T100" fmla="*/ 2147483647 w 1512"/>
              <a:gd name="T101" fmla="*/ 2147483647 h 2175"/>
              <a:gd name="T102" fmla="*/ 2147483647 w 1512"/>
              <a:gd name="T103" fmla="*/ 2147483647 h 2175"/>
              <a:gd name="T104" fmla="*/ 2147483647 w 1512"/>
              <a:gd name="T105" fmla="*/ 2147483647 h 2175"/>
              <a:gd name="T106" fmla="*/ 2147483647 w 1512"/>
              <a:gd name="T107" fmla="*/ 2147483647 h 2175"/>
              <a:gd name="T108" fmla="*/ 2147483647 w 1512"/>
              <a:gd name="T109" fmla="*/ 2147483647 h 2175"/>
              <a:gd name="T110" fmla="*/ 2147483647 w 1512"/>
              <a:gd name="T111" fmla="*/ 2147483647 h 2175"/>
              <a:gd name="T112" fmla="*/ 2147483647 w 1512"/>
              <a:gd name="T113" fmla="*/ 2147483647 h 2175"/>
              <a:gd name="T114" fmla="*/ 2147483647 w 1512"/>
              <a:gd name="T115" fmla="*/ 2147483647 h 217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512"/>
              <a:gd name="T175" fmla="*/ 0 h 2175"/>
              <a:gd name="T176" fmla="*/ 1512 w 1512"/>
              <a:gd name="T177" fmla="*/ 2175 h 2175"/>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512" h="2175">
                <a:moveTo>
                  <a:pt x="66" y="706"/>
                </a:moveTo>
                <a:lnTo>
                  <a:pt x="84" y="704"/>
                </a:lnTo>
                <a:lnTo>
                  <a:pt x="107" y="697"/>
                </a:lnTo>
                <a:lnTo>
                  <a:pt x="123" y="715"/>
                </a:lnTo>
                <a:lnTo>
                  <a:pt x="146" y="713"/>
                </a:lnTo>
                <a:lnTo>
                  <a:pt x="160" y="723"/>
                </a:lnTo>
                <a:lnTo>
                  <a:pt x="165" y="737"/>
                </a:lnTo>
                <a:lnTo>
                  <a:pt x="176" y="745"/>
                </a:lnTo>
                <a:lnTo>
                  <a:pt x="194" y="745"/>
                </a:lnTo>
                <a:lnTo>
                  <a:pt x="216" y="744"/>
                </a:lnTo>
                <a:lnTo>
                  <a:pt x="222" y="730"/>
                </a:lnTo>
                <a:lnTo>
                  <a:pt x="222" y="712"/>
                </a:lnTo>
                <a:lnTo>
                  <a:pt x="218" y="697"/>
                </a:lnTo>
                <a:lnTo>
                  <a:pt x="232" y="690"/>
                </a:lnTo>
                <a:lnTo>
                  <a:pt x="239" y="673"/>
                </a:lnTo>
                <a:lnTo>
                  <a:pt x="252" y="669"/>
                </a:lnTo>
                <a:lnTo>
                  <a:pt x="266" y="668"/>
                </a:lnTo>
                <a:lnTo>
                  <a:pt x="283" y="672"/>
                </a:lnTo>
                <a:lnTo>
                  <a:pt x="297" y="675"/>
                </a:lnTo>
                <a:lnTo>
                  <a:pt x="320" y="683"/>
                </a:lnTo>
                <a:lnTo>
                  <a:pt x="340" y="679"/>
                </a:lnTo>
                <a:lnTo>
                  <a:pt x="356" y="672"/>
                </a:lnTo>
                <a:lnTo>
                  <a:pt x="372" y="665"/>
                </a:lnTo>
                <a:lnTo>
                  <a:pt x="388" y="662"/>
                </a:lnTo>
                <a:lnTo>
                  <a:pt x="410" y="673"/>
                </a:lnTo>
                <a:lnTo>
                  <a:pt x="428" y="675"/>
                </a:lnTo>
                <a:lnTo>
                  <a:pt x="435" y="662"/>
                </a:lnTo>
                <a:lnTo>
                  <a:pt x="454" y="648"/>
                </a:lnTo>
                <a:lnTo>
                  <a:pt x="465" y="626"/>
                </a:lnTo>
                <a:lnTo>
                  <a:pt x="483" y="622"/>
                </a:lnTo>
                <a:lnTo>
                  <a:pt x="516" y="617"/>
                </a:lnTo>
                <a:lnTo>
                  <a:pt x="530" y="597"/>
                </a:lnTo>
                <a:lnTo>
                  <a:pt x="546" y="579"/>
                </a:lnTo>
                <a:lnTo>
                  <a:pt x="554" y="563"/>
                </a:lnTo>
                <a:lnTo>
                  <a:pt x="553" y="545"/>
                </a:lnTo>
                <a:lnTo>
                  <a:pt x="545" y="527"/>
                </a:lnTo>
                <a:lnTo>
                  <a:pt x="526" y="510"/>
                </a:lnTo>
                <a:lnTo>
                  <a:pt x="506" y="500"/>
                </a:lnTo>
                <a:lnTo>
                  <a:pt x="489" y="498"/>
                </a:lnTo>
                <a:lnTo>
                  <a:pt x="462" y="494"/>
                </a:lnTo>
                <a:lnTo>
                  <a:pt x="462" y="483"/>
                </a:lnTo>
                <a:lnTo>
                  <a:pt x="476" y="465"/>
                </a:lnTo>
                <a:lnTo>
                  <a:pt x="500" y="437"/>
                </a:lnTo>
                <a:lnTo>
                  <a:pt x="513" y="429"/>
                </a:lnTo>
                <a:lnTo>
                  <a:pt x="508" y="412"/>
                </a:lnTo>
                <a:lnTo>
                  <a:pt x="506" y="395"/>
                </a:lnTo>
                <a:lnTo>
                  <a:pt x="499" y="368"/>
                </a:lnTo>
                <a:lnTo>
                  <a:pt x="493" y="351"/>
                </a:lnTo>
                <a:lnTo>
                  <a:pt x="503" y="332"/>
                </a:lnTo>
                <a:lnTo>
                  <a:pt x="521" y="319"/>
                </a:lnTo>
                <a:lnTo>
                  <a:pt x="544" y="315"/>
                </a:lnTo>
                <a:lnTo>
                  <a:pt x="560" y="317"/>
                </a:lnTo>
                <a:lnTo>
                  <a:pt x="577" y="311"/>
                </a:lnTo>
                <a:lnTo>
                  <a:pt x="578" y="295"/>
                </a:lnTo>
                <a:lnTo>
                  <a:pt x="586" y="266"/>
                </a:lnTo>
                <a:lnTo>
                  <a:pt x="594" y="237"/>
                </a:lnTo>
                <a:lnTo>
                  <a:pt x="605" y="234"/>
                </a:lnTo>
                <a:lnTo>
                  <a:pt x="624" y="242"/>
                </a:lnTo>
                <a:lnTo>
                  <a:pt x="640" y="250"/>
                </a:lnTo>
                <a:lnTo>
                  <a:pt x="649" y="270"/>
                </a:lnTo>
                <a:lnTo>
                  <a:pt x="672" y="259"/>
                </a:lnTo>
                <a:lnTo>
                  <a:pt x="688" y="268"/>
                </a:lnTo>
                <a:lnTo>
                  <a:pt x="712" y="281"/>
                </a:lnTo>
                <a:lnTo>
                  <a:pt x="728" y="282"/>
                </a:lnTo>
                <a:lnTo>
                  <a:pt x="747" y="292"/>
                </a:lnTo>
                <a:lnTo>
                  <a:pt x="762" y="310"/>
                </a:lnTo>
                <a:lnTo>
                  <a:pt x="769" y="328"/>
                </a:lnTo>
                <a:lnTo>
                  <a:pt x="781" y="336"/>
                </a:lnTo>
                <a:lnTo>
                  <a:pt x="798" y="344"/>
                </a:lnTo>
                <a:lnTo>
                  <a:pt x="817" y="342"/>
                </a:lnTo>
                <a:lnTo>
                  <a:pt x="835" y="332"/>
                </a:lnTo>
                <a:lnTo>
                  <a:pt x="846" y="315"/>
                </a:lnTo>
                <a:lnTo>
                  <a:pt x="860" y="317"/>
                </a:lnTo>
                <a:lnTo>
                  <a:pt x="868" y="301"/>
                </a:lnTo>
                <a:lnTo>
                  <a:pt x="878" y="288"/>
                </a:lnTo>
                <a:lnTo>
                  <a:pt x="889" y="270"/>
                </a:lnTo>
                <a:lnTo>
                  <a:pt x="892" y="249"/>
                </a:lnTo>
                <a:lnTo>
                  <a:pt x="895" y="212"/>
                </a:lnTo>
                <a:lnTo>
                  <a:pt x="906" y="201"/>
                </a:lnTo>
                <a:lnTo>
                  <a:pt x="917" y="185"/>
                </a:lnTo>
                <a:lnTo>
                  <a:pt x="932" y="170"/>
                </a:lnTo>
                <a:lnTo>
                  <a:pt x="949" y="167"/>
                </a:lnTo>
                <a:lnTo>
                  <a:pt x="970" y="162"/>
                </a:lnTo>
                <a:lnTo>
                  <a:pt x="989" y="162"/>
                </a:lnTo>
                <a:lnTo>
                  <a:pt x="993" y="179"/>
                </a:lnTo>
                <a:lnTo>
                  <a:pt x="1007" y="188"/>
                </a:lnTo>
                <a:lnTo>
                  <a:pt x="1015" y="203"/>
                </a:lnTo>
                <a:lnTo>
                  <a:pt x="1042" y="192"/>
                </a:lnTo>
                <a:lnTo>
                  <a:pt x="1057" y="194"/>
                </a:lnTo>
                <a:lnTo>
                  <a:pt x="1075" y="202"/>
                </a:lnTo>
                <a:lnTo>
                  <a:pt x="1095" y="198"/>
                </a:lnTo>
                <a:lnTo>
                  <a:pt x="1121" y="195"/>
                </a:lnTo>
                <a:lnTo>
                  <a:pt x="1111" y="161"/>
                </a:lnTo>
                <a:lnTo>
                  <a:pt x="1117" y="147"/>
                </a:lnTo>
                <a:lnTo>
                  <a:pt x="1136" y="144"/>
                </a:lnTo>
                <a:lnTo>
                  <a:pt x="1155" y="143"/>
                </a:lnTo>
                <a:lnTo>
                  <a:pt x="1164" y="130"/>
                </a:lnTo>
                <a:lnTo>
                  <a:pt x="1178" y="123"/>
                </a:lnTo>
                <a:lnTo>
                  <a:pt x="1185" y="109"/>
                </a:lnTo>
                <a:lnTo>
                  <a:pt x="1173" y="91"/>
                </a:lnTo>
                <a:lnTo>
                  <a:pt x="1186" y="79"/>
                </a:lnTo>
                <a:lnTo>
                  <a:pt x="1206" y="75"/>
                </a:lnTo>
                <a:lnTo>
                  <a:pt x="1226" y="86"/>
                </a:lnTo>
                <a:lnTo>
                  <a:pt x="1241" y="91"/>
                </a:lnTo>
                <a:lnTo>
                  <a:pt x="1254" y="100"/>
                </a:lnTo>
                <a:lnTo>
                  <a:pt x="1270" y="112"/>
                </a:lnTo>
                <a:lnTo>
                  <a:pt x="1288" y="118"/>
                </a:lnTo>
                <a:lnTo>
                  <a:pt x="1303" y="119"/>
                </a:lnTo>
                <a:lnTo>
                  <a:pt x="1309" y="105"/>
                </a:lnTo>
                <a:lnTo>
                  <a:pt x="1314" y="87"/>
                </a:lnTo>
                <a:lnTo>
                  <a:pt x="1329" y="86"/>
                </a:lnTo>
                <a:lnTo>
                  <a:pt x="1353" y="76"/>
                </a:lnTo>
                <a:lnTo>
                  <a:pt x="1369" y="71"/>
                </a:lnTo>
                <a:lnTo>
                  <a:pt x="1381" y="65"/>
                </a:lnTo>
                <a:lnTo>
                  <a:pt x="1393" y="57"/>
                </a:lnTo>
                <a:lnTo>
                  <a:pt x="1398" y="32"/>
                </a:lnTo>
                <a:lnTo>
                  <a:pt x="1392" y="15"/>
                </a:lnTo>
                <a:lnTo>
                  <a:pt x="1402" y="9"/>
                </a:lnTo>
                <a:lnTo>
                  <a:pt x="1415" y="0"/>
                </a:lnTo>
                <a:lnTo>
                  <a:pt x="1426" y="11"/>
                </a:lnTo>
                <a:lnTo>
                  <a:pt x="1439" y="20"/>
                </a:lnTo>
                <a:lnTo>
                  <a:pt x="1454" y="20"/>
                </a:lnTo>
                <a:lnTo>
                  <a:pt x="1471" y="13"/>
                </a:lnTo>
                <a:lnTo>
                  <a:pt x="1477" y="18"/>
                </a:lnTo>
                <a:lnTo>
                  <a:pt x="1481" y="22"/>
                </a:lnTo>
                <a:lnTo>
                  <a:pt x="1485" y="25"/>
                </a:lnTo>
                <a:lnTo>
                  <a:pt x="1490" y="29"/>
                </a:lnTo>
                <a:lnTo>
                  <a:pt x="1495" y="32"/>
                </a:lnTo>
                <a:lnTo>
                  <a:pt x="1503" y="33"/>
                </a:lnTo>
                <a:lnTo>
                  <a:pt x="1506" y="35"/>
                </a:lnTo>
                <a:lnTo>
                  <a:pt x="1509" y="38"/>
                </a:lnTo>
                <a:lnTo>
                  <a:pt x="1512" y="42"/>
                </a:lnTo>
                <a:lnTo>
                  <a:pt x="1512" y="61"/>
                </a:lnTo>
                <a:lnTo>
                  <a:pt x="1510" y="68"/>
                </a:lnTo>
                <a:lnTo>
                  <a:pt x="1510" y="97"/>
                </a:lnTo>
                <a:lnTo>
                  <a:pt x="1509" y="105"/>
                </a:lnTo>
                <a:lnTo>
                  <a:pt x="1506" y="115"/>
                </a:lnTo>
                <a:lnTo>
                  <a:pt x="1504" y="125"/>
                </a:lnTo>
                <a:lnTo>
                  <a:pt x="1501" y="134"/>
                </a:lnTo>
                <a:lnTo>
                  <a:pt x="1501" y="143"/>
                </a:lnTo>
                <a:lnTo>
                  <a:pt x="1498" y="156"/>
                </a:lnTo>
                <a:lnTo>
                  <a:pt x="1496" y="165"/>
                </a:lnTo>
                <a:lnTo>
                  <a:pt x="1495" y="176"/>
                </a:lnTo>
                <a:lnTo>
                  <a:pt x="1492" y="194"/>
                </a:lnTo>
                <a:lnTo>
                  <a:pt x="1490" y="206"/>
                </a:lnTo>
                <a:lnTo>
                  <a:pt x="1486" y="214"/>
                </a:lnTo>
                <a:lnTo>
                  <a:pt x="1485" y="221"/>
                </a:lnTo>
                <a:lnTo>
                  <a:pt x="1482" y="232"/>
                </a:lnTo>
                <a:lnTo>
                  <a:pt x="1481" y="239"/>
                </a:lnTo>
                <a:lnTo>
                  <a:pt x="1478" y="252"/>
                </a:lnTo>
                <a:lnTo>
                  <a:pt x="1476" y="266"/>
                </a:lnTo>
                <a:lnTo>
                  <a:pt x="1476" y="277"/>
                </a:lnTo>
                <a:lnTo>
                  <a:pt x="1477" y="281"/>
                </a:lnTo>
                <a:lnTo>
                  <a:pt x="1477" y="289"/>
                </a:lnTo>
                <a:lnTo>
                  <a:pt x="1477" y="295"/>
                </a:lnTo>
                <a:lnTo>
                  <a:pt x="1476" y="303"/>
                </a:lnTo>
                <a:lnTo>
                  <a:pt x="1476" y="311"/>
                </a:lnTo>
                <a:lnTo>
                  <a:pt x="1475" y="319"/>
                </a:lnTo>
                <a:lnTo>
                  <a:pt x="1473" y="325"/>
                </a:lnTo>
                <a:lnTo>
                  <a:pt x="1469" y="335"/>
                </a:lnTo>
                <a:lnTo>
                  <a:pt x="1468" y="340"/>
                </a:lnTo>
                <a:lnTo>
                  <a:pt x="1467" y="348"/>
                </a:lnTo>
                <a:lnTo>
                  <a:pt x="1466" y="353"/>
                </a:lnTo>
                <a:lnTo>
                  <a:pt x="1463" y="357"/>
                </a:lnTo>
                <a:lnTo>
                  <a:pt x="1459" y="366"/>
                </a:lnTo>
                <a:lnTo>
                  <a:pt x="1458" y="371"/>
                </a:lnTo>
                <a:lnTo>
                  <a:pt x="1454" y="376"/>
                </a:lnTo>
                <a:lnTo>
                  <a:pt x="1450" y="390"/>
                </a:lnTo>
                <a:lnTo>
                  <a:pt x="1448" y="395"/>
                </a:lnTo>
                <a:lnTo>
                  <a:pt x="1445" y="404"/>
                </a:lnTo>
                <a:lnTo>
                  <a:pt x="1444" y="409"/>
                </a:lnTo>
                <a:lnTo>
                  <a:pt x="1439" y="419"/>
                </a:lnTo>
                <a:lnTo>
                  <a:pt x="1436" y="424"/>
                </a:lnTo>
                <a:lnTo>
                  <a:pt x="1429" y="434"/>
                </a:lnTo>
                <a:lnTo>
                  <a:pt x="1424" y="444"/>
                </a:lnTo>
                <a:lnTo>
                  <a:pt x="1418" y="452"/>
                </a:lnTo>
                <a:lnTo>
                  <a:pt x="1406" y="469"/>
                </a:lnTo>
                <a:lnTo>
                  <a:pt x="1399" y="481"/>
                </a:lnTo>
                <a:lnTo>
                  <a:pt x="1397" y="487"/>
                </a:lnTo>
                <a:lnTo>
                  <a:pt x="1394" y="491"/>
                </a:lnTo>
                <a:lnTo>
                  <a:pt x="1390" y="499"/>
                </a:lnTo>
                <a:lnTo>
                  <a:pt x="1385" y="506"/>
                </a:lnTo>
                <a:lnTo>
                  <a:pt x="1381" y="512"/>
                </a:lnTo>
                <a:lnTo>
                  <a:pt x="1376" y="516"/>
                </a:lnTo>
                <a:lnTo>
                  <a:pt x="1372" y="520"/>
                </a:lnTo>
                <a:lnTo>
                  <a:pt x="1369" y="524"/>
                </a:lnTo>
                <a:lnTo>
                  <a:pt x="1358" y="541"/>
                </a:lnTo>
                <a:lnTo>
                  <a:pt x="1353" y="546"/>
                </a:lnTo>
                <a:lnTo>
                  <a:pt x="1348" y="553"/>
                </a:lnTo>
                <a:lnTo>
                  <a:pt x="1346" y="557"/>
                </a:lnTo>
                <a:lnTo>
                  <a:pt x="1342" y="564"/>
                </a:lnTo>
                <a:lnTo>
                  <a:pt x="1334" y="578"/>
                </a:lnTo>
                <a:lnTo>
                  <a:pt x="1330" y="586"/>
                </a:lnTo>
                <a:lnTo>
                  <a:pt x="1330" y="590"/>
                </a:lnTo>
                <a:lnTo>
                  <a:pt x="1318" y="589"/>
                </a:lnTo>
                <a:lnTo>
                  <a:pt x="1302" y="588"/>
                </a:lnTo>
                <a:lnTo>
                  <a:pt x="1287" y="590"/>
                </a:lnTo>
                <a:lnTo>
                  <a:pt x="1254" y="594"/>
                </a:lnTo>
                <a:lnTo>
                  <a:pt x="1269" y="612"/>
                </a:lnTo>
                <a:lnTo>
                  <a:pt x="1277" y="639"/>
                </a:lnTo>
                <a:lnTo>
                  <a:pt x="1286" y="646"/>
                </a:lnTo>
                <a:lnTo>
                  <a:pt x="1312" y="659"/>
                </a:lnTo>
                <a:lnTo>
                  <a:pt x="1312" y="665"/>
                </a:lnTo>
                <a:lnTo>
                  <a:pt x="1312" y="672"/>
                </a:lnTo>
                <a:lnTo>
                  <a:pt x="1310" y="683"/>
                </a:lnTo>
                <a:lnTo>
                  <a:pt x="1307" y="690"/>
                </a:lnTo>
                <a:lnTo>
                  <a:pt x="1306" y="699"/>
                </a:lnTo>
                <a:lnTo>
                  <a:pt x="1303" y="704"/>
                </a:lnTo>
                <a:lnTo>
                  <a:pt x="1301" y="715"/>
                </a:lnTo>
                <a:lnTo>
                  <a:pt x="1300" y="722"/>
                </a:lnTo>
                <a:lnTo>
                  <a:pt x="1298" y="727"/>
                </a:lnTo>
                <a:lnTo>
                  <a:pt x="1295" y="735"/>
                </a:lnTo>
                <a:lnTo>
                  <a:pt x="1293" y="741"/>
                </a:lnTo>
                <a:lnTo>
                  <a:pt x="1292" y="751"/>
                </a:lnTo>
                <a:lnTo>
                  <a:pt x="1291" y="757"/>
                </a:lnTo>
                <a:lnTo>
                  <a:pt x="1288" y="764"/>
                </a:lnTo>
                <a:lnTo>
                  <a:pt x="1289" y="771"/>
                </a:lnTo>
                <a:lnTo>
                  <a:pt x="1289" y="777"/>
                </a:lnTo>
                <a:lnTo>
                  <a:pt x="1291" y="782"/>
                </a:lnTo>
                <a:lnTo>
                  <a:pt x="1291" y="800"/>
                </a:lnTo>
                <a:lnTo>
                  <a:pt x="1288" y="804"/>
                </a:lnTo>
                <a:lnTo>
                  <a:pt x="1289" y="811"/>
                </a:lnTo>
                <a:lnTo>
                  <a:pt x="1289" y="820"/>
                </a:lnTo>
                <a:lnTo>
                  <a:pt x="1286" y="822"/>
                </a:lnTo>
                <a:lnTo>
                  <a:pt x="1284" y="832"/>
                </a:lnTo>
                <a:lnTo>
                  <a:pt x="1284" y="836"/>
                </a:lnTo>
                <a:lnTo>
                  <a:pt x="1284" y="840"/>
                </a:lnTo>
                <a:lnTo>
                  <a:pt x="1281" y="847"/>
                </a:lnTo>
                <a:lnTo>
                  <a:pt x="1277" y="853"/>
                </a:lnTo>
                <a:lnTo>
                  <a:pt x="1275" y="858"/>
                </a:lnTo>
                <a:lnTo>
                  <a:pt x="1279" y="858"/>
                </a:lnTo>
                <a:lnTo>
                  <a:pt x="1286" y="860"/>
                </a:lnTo>
                <a:lnTo>
                  <a:pt x="1291" y="856"/>
                </a:lnTo>
                <a:lnTo>
                  <a:pt x="1297" y="851"/>
                </a:lnTo>
                <a:lnTo>
                  <a:pt x="1305" y="849"/>
                </a:lnTo>
                <a:lnTo>
                  <a:pt x="1306" y="861"/>
                </a:lnTo>
                <a:lnTo>
                  <a:pt x="1306" y="867"/>
                </a:lnTo>
                <a:lnTo>
                  <a:pt x="1307" y="875"/>
                </a:lnTo>
                <a:lnTo>
                  <a:pt x="1309" y="880"/>
                </a:lnTo>
                <a:lnTo>
                  <a:pt x="1309" y="912"/>
                </a:lnTo>
                <a:lnTo>
                  <a:pt x="1310" y="922"/>
                </a:lnTo>
                <a:lnTo>
                  <a:pt x="1311" y="933"/>
                </a:lnTo>
                <a:lnTo>
                  <a:pt x="1312" y="944"/>
                </a:lnTo>
                <a:lnTo>
                  <a:pt x="1312" y="954"/>
                </a:lnTo>
                <a:lnTo>
                  <a:pt x="1314" y="963"/>
                </a:lnTo>
                <a:lnTo>
                  <a:pt x="1312" y="970"/>
                </a:lnTo>
                <a:lnTo>
                  <a:pt x="1312" y="977"/>
                </a:lnTo>
                <a:lnTo>
                  <a:pt x="1312" y="995"/>
                </a:lnTo>
                <a:lnTo>
                  <a:pt x="1314" y="1005"/>
                </a:lnTo>
                <a:lnTo>
                  <a:pt x="1305" y="1006"/>
                </a:lnTo>
                <a:lnTo>
                  <a:pt x="1288" y="1009"/>
                </a:lnTo>
                <a:lnTo>
                  <a:pt x="1272" y="1019"/>
                </a:lnTo>
                <a:lnTo>
                  <a:pt x="1286" y="1045"/>
                </a:lnTo>
                <a:lnTo>
                  <a:pt x="1314" y="1042"/>
                </a:lnTo>
                <a:lnTo>
                  <a:pt x="1314" y="1055"/>
                </a:lnTo>
                <a:lnTo>
                  <a:pt x="1312" y="1061"/>
                </a:lnTo>
                <a:lnTo>
                  <a:pt x="1311" y="1067"/>
                </a:lnTo>
                <a:lnTo>
                  <a:pt x="1311" y="1073"/>
                </a:lnTo>
                <a:lnTo>
                  <a:pt x="1311" y="1090"/>
                </a:lnTo>
                <a:lnTo>
                  <a:pt x="1311" y="1095"/>
                </a:lnTo>
                <a:lnTo>
                  <a:pt x="1312" y="1100"/>
                </a:lnTo>
                <a:lnTo>
                  <a:pt x="1312" y="1106"/>
                </a:lnTo>
                <a:lnTo>
                  <a:pt x="1312" y="1110"/>
                </a:lnTo>
                <a:lnTo>
                  <a:pt x="1314" y="1118"/>
                </a:lnTo>
                <a:lnTo>
                  <a:pt x="1314" y="1124"/>
                </a:lnTo>
                <a:lnTo>
                  <a:pt x="1314" y="1131"/>
                </a:lnTo>
                <a:lnTo>
                  <a:pt x="1314" y="1136"/>
                </a:lnTo>
                <a:lnTo>
                  <a:pt x="1315" y="1144"/>
                </a:lnTo>
                <a:lnTo>
                  <a:pt x="1315" y="1151"/>
                </a:lnTo>
                <a:lnTo>
                  <a:pt x="1315" y="1180"/>
                </a:lnTo>
                <a:lnTo>
                  <a:pt x="1314" y="1184"/>
                </a:lnTo>
                <a:lnTo>
                  <a:pt x="1312" y="1193"/>
                </a:lnTo>
                <a:lnTo>
                  <a:pt x="1312" y="1218"/>
                </a:lnTo>
                <a:lnTo>
                  <a:pt x="1312" y="1222"/>
                </a:lnTo>
                <a:lnTo>
                  <a:pt x="1312" y="1227"/>
                </a:lnTo>
                <a:lnTo>
                  <a:pt x="1314" y="1233"/>
                </a:lnTo>
                <a:lnTo>
                  <a:pt x="1314" y="1251"/>
                </a:lnTo>
                <a:lnTo>
                  <a:pt x="1315" y="1258"/>
                </a:lnTo>
                <a:lnTo>
                  <a:pt x="1316" y="1266"/>
                </a:lnTo>
                <a:lnTo>
                  <a:pt x="1316" y="1280"/>
                </a:lnTo>
                <a:lnTo>
                  <a:pt x="1316" y="1289"/>
                </a:lnTo>
                <a:lnTo>
                  <a:pt x="1316" y="1295"/>
                </a:lnTo>
                <a:lnTo>
                  <a:pt x="1316" y="1300"/>
                </a:lnTo>
                <a:lnTo>
                  <a:pt x="1314" y="1305"/>
                </a:lnTo>
                <a:lnTo>
                  <a:pt x="1310" y="1307"/>
                </a:lnTo>
                <a:lnTo>
                  <a:pt x="1303" y="1310"/>
                </a:lnTo>
                <a:lnTo>
                  <a:pt x="1297" y="1313"/>
                </a:lnTo>
                <a:lnTo>
                  <a:pt x="1293" y="1312"/>
                </a:lnTo>
                <a:lnTo>
                  <a:pt x="1288" y="1312"/>
                </a:lnTo>
                <a:lnTo>
                  <a:pt x="1283" y="1307"/>
                </a:lnTo>
                <a:lnTo>
                  <a:pt x="1279" y="1305"/>
                </a:lnTo>
                <a:lnTo>
                  <a:pt x="1270" y="1300"/>
                </a:lnTo>
                <a:lnTo>
                  <a:pt x="1265" y="1296"/>
                </a:lnTo>
                <a:lnTo>
                  <a:pt x="1255" y="1294"/>
                </a:lnTo>
                <a:lnTo>
                  <a:pt x="1251" y="1289"/>
                </a:lnTo>
                <a:lnTo>
                  <a:pt x="1241" y="1294"/>
                </a:lnTo>
                <a:lnTo>
                  <a:pt x="1251" y="1298"/>
                </a:lnTo>
                <a:lnTo>
                  <a:pt x="1255" y="1302"/>
                </a:lnTo>
                <a:lnTo>
                  <a:pt x="1259" y="1307"/>
                </a:lnTo>
                <a:lnTo>
                  <a:pt x="1261" y="1310"/>
                </a:lnTo>
                <a:lnTo>
                  <a:pt x="1265" y="1314"/>
                </a:lnTo>
                <a:lnTo>
                  <a:pt x="1265" y="1318"/>
                </a:lnTo>
                <a:lnTo>
                  <a:pt x="1260" y="1321"/>
                </a:lnTo>
                <a:lnTo>
                  <a:pt x="1251" y="1320"/>
                </a:lnTo>
                <a:lnTo>
                  <a:pt x="1245" y="1317"/>
                </a:lnTo>
                <a:lnTo>
                  <a:pt x="1241" y="1317"/>
                </a:lnTo>
                <a:lnTo>
                  <a:pt x="1236" y="1317"/>
                </a:lnTo>
                <a:lnTo>
                  <a:pt x="1232" y="1316"/>
                </a:lnTo>
                <a:lnTo>
                  <a:pt x="1228" y="1314"/>
                </a:lnTo>
                <a:lnTo>
                  <a:pt x="1223" y="1316"/>
                </a:lnTo>
                <a:lnTo>
                  <a:pt x="1218" y="1317"/>
                </a:lnTo>
                <a:lnTo>
                  <a:pt x="1213" y="1317"/>
                </a:lnTo>
                <a:lnTo>
                  <a:pt x="1209" y="1318"/>
                </a:lnTo>
                <a:lnTo>
                  <a:pt x="1205" y="1320"/>
                </a:lnTo>
                <a:lnTo>
                  <a:pt x="1200" y="1317"/>
                </a:lnTo>
                <a:lnTo>
                  <a:pt x="1196" y="1314"/>
                </a:lnTo>
                <a:lnTo>
                  <a:pt x="1194" y="1309"/>
                </a:lnTo>
                <a:lnTo>
                  <a:pt x="1192" y="1303"/>
                </a:lnTo>
                <a:lnTo>
                  <a:pt x="1196" y="1300"/>
                </a:lnTo>
                <a:lnTo>
                  <a:pt x="1200" y="1298"/>
                </a:lnTo>
                <a:lnTo>
                  <a:pt x="1205" y="1295"/>
                </a:lnTo>
                <a:lnTo>
                  <a:pt x="1210" y="1291"/>
                </a:lnTo>
                <a:lnTo>
                  <a:pt x="1150" y="1291"/>
                </a:lnTo>
                <a:lnTo>
                  <a:pt x="1134" y="1294"/>
                </a:lnTo>
                <a:lnTo>
                  <a:pt x="1129" y="1291"/>
                </a:lnTo>
                <a:lnTo>
                  <a:pt x="1123" y="1292"/>
                </a:lnTo>
                <a:lnTo>
                  <a:pt x="1111" y="1292"/>
                </a:lnTo>
                <a:lnTo>
                  <a:pt x="1099" y="1302"/>
                </a:lnTo>
                <a:lnTo>
                  <a:pt x="1090" y="1314"/>
                </a:lnTo>
                <a:lnTo>
                  <a:pt x="1084" y="1332"/>
                </a:lnTo>
                <a:lnTo>
                  <a:pt x="1080" y="1347"/>
                </a:lnTo>
                <a:lnTo>
                  <a:pt x="1076" y="1361"/>
                </a:lnTo>
                <a:lnTo>
                  <a:pt x="1076" y="1376"/>
                </a:lnTo>
                <a:lnTo>
                  <a:pt x="1076" y="1397"/>
                </a:lnTo>
                <a:lnTo>
                  <a:pt x="1074" y="1411"/>
                </a:lnTo>
                <a:lnTo>
                  <a:pt x="1060" y="1429"/>
                </a:lnTo>
                <a:lnTo>
                  <a:pt x="1051" y="1439"/>
                </a:lnTo>
                <a:lnTo>
                  <a:pt x="1043" y="1451"/>
                </a:lnTo>
                <a:lnTo>
                  <a:pt x="1032" y="1470"/>
                </a:lnTo>
                <a:lnTo>
                  <a:pt x="1021" y="1488"/>
                </a:lnTo>
                <a:lnTo>
                  <a:pt x="1011" y="1504"/>
                </a:lnTo>
                <a:lnTo>
                  <a:pt x="1001" y="1517"/>
                </a:lnTo>
                <a:lnTo>
                  <a:pt x="992" y="1528"/>
                </a:lnTo>
                <a:lnTo>
                  <a:pt x="982" y="1544"/>
                </a:lnTo>
                <a:lnTo>
                  <a:pt x="973" y="1559"/>
                </a:lnTo>
                <a:lnTo>
                  <a:pt x="964" y="1577"/>
                </a:lnTo>
                <a:lnTo>
                  <a:pt x="959" y="1593"/>
                </a:lnTo>
                <a:lnTo>
                  <a:pt x="955" y="1614"/>
                </a:lnTo>
                <a:lnTo>
                  <a:pt x="951" y="1632"/>
                </a:lnTo>
                <a:lnTo>
                  <a:pt x="958" y="1656"/>
                </a:lnTo>
                <a:lnTo>
                  <a:pt x="968" y="1671"/>
                </a:lnTo>
                <a:lnTo>
                  <a:pt x="978" y="1682"/>
                </a:lnTo>
                <a:lnTo>
                  <a:pt x="995" y="1694"/>
                </a:lnTo>
                <a:lnTo>
                  <a:pt x="1009" y="1701"/>
                </a:lnTo>
                <a:lnTo>
                  <a:pt x="1025" y="1704"/>
                </a:lnTo>
                <a:lnTo>
                  <a:pt x="1034" y="1714"/>
                </a:lnTo>
                <a:lnTo>
                  <a:pt x="1021" y="1714"/>
                </a:lnTo>
                <a:lnTo>
                  <a:pt x="1005" y="1714"/>
                </a:lnTo>
                <a:lnTo>
                  <a:pt x="989" y="1714"/>
                </a:lnTo>
                <a:lnTo>
                  <a:pt x="975" y="1715"/>
                </a:lnTo>
                <a:lnTo>
                  <a:pt x="961" y="1716"/>
                </a:lnTo>
                <a:lnTo>
                  <a:pt x="943" y="1723"/>
                </a:lnTo>
                <a:lnTo>
                  <a:pt x="929" y="1727"/>
                </a:lnTo>
                <a:lnTo>
                  <a:pt x="915" y="1733"/>
                </a:lnTo>
                <a:lnTo>
                  <a:pt x="901" y="1737"/>
                </a:lnTo>
                <a:lnTo>
                  <a:pt x="883" y="1740"/>
                </a:lnTo>
                <a:lnTo>
                  <a:pt x="868" y="1744"/>
                </a:lnTo>
                <a:lnTo>
                  <a:pt x="855" y="1748"/>
                </a:lnTo>
                <a:lnTo>
                  <a:pt x="840" y="1755"/>
                </a:lnTo>
                <a:lnTo>
                  <a:pt x="830" y="1765"/>
                </a:lnTo>
                <a:lnTo>
                  <a:pt x="817" y="1768"/>
                </a:lnTo>
                <a:lnTo>
                  <a:pt x="794" y="1770"/>
                </a:lnTo>
                <a:lnTo>
                  <a:pt x="776" y="1774"/>
                </a:lnTo>
                <a:lnTo>
                  <a:pt x="757" y="1773"/>
                </a:lnTo>
                <a:lnTo>
                  <a:pt x="744" y="1779"/>
                </a:lnTo>
                <a:lnTo>
                  <a:pt x="733" y="1787"/>
                </a:lnTo>
                <a:lnTo>
                  <a:pt x="719" y="1797"/>
                </a:lnTo>
                <a:lnTo>
                  <a:pt x="702" y="1812"/>
                </a:lnTo>
                <a:lnTo>
                  <a:pt x="693" y="1821"/>
                </a:lnTo>
                <a:lnTo>
                  <a:pt x="684" y="1831"/>
                </a:lnTo>
                <a:lnTo>
                  <a:pt x="677" y="1853"/>
                </a:lnTo>
                <a:lnTo>
                  <a:pt x="670" y="1875"/>
                </a:lnTo>
                <a:lnTo>
                  <a:pt x="673" y="1903"/>
                </a:lnTo>
                <a:lnTo>
                  <a:pt x="668" y="1915"/>
                </a:lnTo>
                <a:lnTo>
                  <a:pt x="657" y="1933"/>
                </a:lnTo>
                <a:lnTo>
                  <a:pt x="654" y="1951"/>
                </a:lnTo>
                <a:lnTo>
                  <a:pt x="649" y="1964"/>
                </a:lnTo>
                <a:lnTo>
                  <a:pt x="646" y="1978"/>
                </a:lnTo>
                <a:lnTo>
                  <a:pt x="649" y="1994"/>
                </a:lnTo>
                <a:lnTo>
                  <a:pt x="647" y="2015"/>
                </a:lnTo>
                <a:lnTo>
                  <a:pt x="638" y="2033"/>
                </a:lnTo>
                <a:lnTo>
                  <a:pt x="629" y="2048"/>
                </a:lnTo>
                <a:lnTo>
                  <a:pt x="622" y="2058"/>
                </a:lnTo>
                <a:lnTo>
                  <a:pt x="603" y="2073"/>
                </a:lnTo>
                <a:lnTo>
                  <a:pt x="592" y="2080"/>
                </a:lnTo>
                <a:lnTo>
                  <a:pt x="581" y="2085"/>
                </a:lnTo>
                <a:lnTo>
                  <a:pt x="562" y="2095"/>
                </a:lnTo>
                <a:lnTo>
                  <a:pt x="544" y="2105"/>
                </a:lnTo>
                <a:lnTo>
                  <a:pt x="532" y="2117"/>
                </a:lnTo>
                <a:lnTo>
                  <a:pt x="516" y="2127"/>
                </a:lnTo>
                <a:lnTo>
                  <a:pt x="498" y="2132"/>
                </a:lnTo>
                <a:lnTo>
                  <a:pt x="483" y="2142"/>
                </a:lnTo>
                <a:lnTo>
                  <a:pt x="469" y="2146"/>
                </a:lnTo>
                <a:lnTo>
                  <a:pt x="454" y="2152"/>
                </a:lnTo>
                <a:lnTo>
                  <a:pt x="442" y="2154"/>
                </a:lnTo>
                <a:lnTo>
                  <a:pt x="432" y="2161"/>
                </a:lnTo>
                <a:lnTo>
                  <a:pt x="412" y="2175"/>
                </a:lnTo>
                <a:lnTo>
                  <a:pt x="398" y="2172"/>
                </a:lnTo>
                <a:lnTo>
                  <a:pt x="386" y="2170"/>
                </a:lnTo>
                <a:lnTo>
                  <a:pt x="370" y="2167"/>
                </a:lnTo>
                <a:lnTo>
                  <a:pt x="347" y="2161"/>
                </a:lnTo>
                <a:lnTo>
                  <a:pt x="329" y="2149"/>
                </a:lnTo>
                <a:lnTo>
                  <a:pt x="312" y="2136"/>
                </a:lnTo>
                <a:lnTo>
                  <a:pt x="295" y="2123"/>
                </a:lnTo>
                <a:lnTo>
                  <a:pt x="285" y="2109"/>
                </a:lnTo>
                <a:lnTo>
                  <a:pt x="271" y="2098"/>
                </a:lnTo>
                <a:lnTo>
                  <a:pt x="260" y="2089"/>
                </a:lnTo>
                <a:lnTo>
                  <a:pt x="276" y="2070"/>
                </a:lnTo>
                <a:lnTo>
                  <a:pt x="287" y="2054"/>
                </a:lnTo>
                <a:lnTo>
                  <a:pt x="296" y="2038"/>
                </a:lnTo>
                <a:lnTo>
                  <a:pt x="310" y="2019"/>
                </a:lnTo>
                <a:lnTo>
                  <a:pt x="317" y="2000"/>
                </a:lnTo>
                <a:lnTo>
                  <a:pt x="328" y="1989"/>
                </a:lnTo>
                <a:lnTo>
                  <a:pt x="341" y="1976"/>
                </a:lnTo>
                <a:lnTo>
                  <a:pt x="337" y="1957"/>
                </a:lnTo>
                <a:lnTo>
                  <a:pt x="329" y="1947"/>
                </a:lnTo>
                <a:lnTo>
                  <a:pt x="320" y="1931"/>
                </a:lnTo>
                <a:lnTo>
                  <a:pt x="318" y="1915"/>
                </a:lnTo>
                <a:lnTo>
                  <a:pt x="310" y="1899"/>
                </a:lnTo>
                <a:lnTo>
                  <a:pt x="309" y="1882"/>
                </a:lnTo>
                <a:lnTo>
                  <a:pt x="322" y="1871"/>
                </a:lnTo>
                <a:lnTo>
                  <a:pt x="328" y="1855"/>
                </a:lnTo>
                <a:lnTo>
                  <a:pt x="326" y="1831"/>
                </a:lnTo>
                <a:lnTo>
                  <a:pt x="324" y="1813"/>
                </a:lnTo>
                <a:lnTo>
                  <a:pt x="317" y="1792"/>
                </a:lnTo>
                <a:lnTo>
                  <a:pt x="315" y="1770"/>
                </a:lnTo>
                <a:lnTo>
                  <a:pt x="320" y="1763"/>
                </a:lnTo>
                <a:lnTo>
                  <a:pt x="329" y="1747"/>
                </a:lnTo>
                <a:lnTo>
                  <a:pt x="332" y="1732"/>
                </a:lnTo>
                <a:lnTo>
                  <a:pt x="349" y="1707"/>
                </a:lnTo>
                <a:lnTo>
                  <a:pt x="352" y="1687"/>
                </a:lnTo>
                <a:lnTo>
                  <a:pt x="361" y="1665"/>
                </a:lnTo>
                <a:lnTo>
                  <a:pt x="365" y="1649"/>
                </a:lnTo>
                <a:lnTo>
                  <a:pt x="369" y="1633"/>
                </a:lnTo>
                <a:lnTo>
                  <a:pt x="393" y="1609"/>
                </a:lnTo>
                <a:lnTo>
                  <a:pt x="398" y="1578"/>
                </a:lnTo>
                <a:lnTo>
                  <a:pt x="393" y="1570"/>
                </a:lnTo>
                <a:lnTo>
                  <a:pt x="384" y="1553"/>
                </a:lnTo>
                <a:lnTo>
                  <a:pt x="359" y="1544"/>
                </a:lnTo>
                <a:lnTo>
                  <a:pt x="345" y="1548"/>
                </a:lnTo>
                <a:lnTo>
                  <a:pt x="329" y="1533"/>
                </a:lnTo>
                <a:lnTo>
                  <a:pt x="328" y="1512"/>
                </a:lnTo>
                <a:lnTo>
                  <a:pt x="331" y="1491"/>
                </a:lnTo>
                <a:lnTo>
                  <a:pt x="332" y="1469"/>
                </a:lnTo>
                <a:lnTo>
                  <a:pt x="332" y="1451"/>
                </a:lnTo>
                <a:lnTo>
                  <a:pt x="331" y="1423"/>
                </a:lnTo>
                <a:lnTo>
                  <a:pt x="337" y="1408"/>
                </a:lnTo>
                <a:lnTo>
                  <a:pt x="351" y="1400"/>
                </a:lnTo>
                <a:lnTo>
                  <a:pt x="352" y="1383"/>
                </a:lnTo>
                <a:lnTo>
                  <a:pt x="341" y="1367"/>
                </a:lnTo>
                <a:lnTo>
                  <a:pt x="347" y="1353"/>
                </a:lnTo>
                <a:lnTo>
                  <a:pt x="351" y="1336"/>
                </a:lnTo>
                <a:lnTo>
                  <a:pt x="359" y="1323"/>
                </a:lnTo>
                <a:lnTo>
                  <a:pt x="356" y="1313"/>
                </a:lnTo>
                <a:lnTo>
                  <a:pt x="357" y="1283"/>
                </a:lnTo>
                <a:lnTo>
                  <a:pt x="347" y="1273"/>
                </a:lnTo>
                <a:lnTo>
                  <a:pt x="338" y="1259"/>
                </a:lnTo>
                <a:lnTo>
                  <a:pt x="320" y="1267"/>
                </a:lnTo>
                <a:lnTo>
                  <a:pt x="297" y="1269"/>
                </a:lnTo>
                <a:lnTo>
                  <a:pt x="290" y="1271"/>
                </a:lnTo>
                <a:lnTo>
                  <a:pt x="280" y="1283"/>
                </a:lnTo>
                <a:lnTo>
                  <a:pt x="262" y="1285"/>
                </a:lnTo>
                <a:lnTo>
                  <a:pt x="244" y="1281"/>
                </a:lnTo>
                <a:lnTo>
                  <a:pt x="220" y="1271"/>
                </a:lnTo>
                <a:lnTo>
                  <a:pt x="211" y="1265"/>
                </a:lnTo>
                <a:lnTo>
                  <a:pt x="208" y="1262"/>
                </a:lnTo>
                <a:lnTo>
                  <a:pt x="206" y="1230"/>
                </a:lnTo>
                <a:lnTo>
                  <a:pt x="206" y="1211"/>
                </a:lnTo>
                <a:lnTo>
                  <a:pt x="204" y="1191"/>
                </a:lnTo>
                <a:lnTo>
                  <a:pt x="202" y="1171"/>
                </a:lnTo>
                <a:lnTo>
                  <a:pt x="203" y="1147"/>
                </a:lnTo>
                <a:lnTo>
                  <a:pt x="206" y="1128"/>
                </a:lnTo>
                <a:lnTo>
                  <a:pt x="216" y="1113"/>
                </a:lnTo>
                <a:lnTo>
                  <a:pt x="223" y="1090"/>
                </a:lnTo>
                <a:lnTo>
                  <a:pt x="220" y="1067"/>
                </a:lnTo>
                <a:lnTo>
                  <a:pt x="208" y="1052"/>
                </a:lnTo>
                <a:lnTo>
                  <a:pt x="199" y="1035"/>
                </a:lnTo>
                <a:lnTo>
                  <a:pt x="186" y="1026"/>
                </a:lnTo>
                <a:lnTo>
                  <a:pt x="162" y="1019"/>
                </a:lnTo>
                <a:lnTo>
                  <a:pt x="151" y="1002"/>
                </a:lnTo>
                <a:lnTo>
                  <a:pt x="151" y="987"/>
                </a:lnTo>
                <a:lnTo>
                  <a:pt x="157" y="972"/>
                </a:lnTo>
                <a:lnTo>
                  <a:pt x="172" y="973"/>
                </a:lnTo>
                <a:lnTo>
                  <a:pt x="185" y="970"/>
                </a:lnTo>
                <a:lnTo>
                  <a:pt x="200" y="967"/>
                </a:lnTo>
                <a:lnTo>
                  <a:pt x="193" y="955"/>
                </a:lnTo>
                <a:lnTo>
                  <a:pt x="177" y="945"/>
                </a:lnTo>
                <a:lnTo>
                  <a:pt x="171" y="929"/>
                </a:lnTo>
                <a:lnTo>
                  <a:pt x="170" y="908"/>
                </a:lnTo>
                <a:lnTo>
                  <a:pt x="151" y="897"/>
                </a:lnTo>
                <a:lnTo>
                  <a:pt x="143" y="900"/>
                </a:lnTo>
                <a:lnTo>
                  <a:pt x="128" y="900"/>
                </a:lnTo>
                <a:lnTo>
                  <a:pt x="112" y="901"/>
                </a:lnTo>
                <a:lnTo>
                  <a:pt x="96" y="900"/>
                </a:lnTo>
                <a:lnTo>
                  <a:pt x="80" y="901"/>
                </a:lnTo>
                <a:lnTo>
                  <a:pt x="69" y="885"/>
                </a:lnTo>
                <a:lnTo>
                  <a:pt x="83" y="872"/>
                </a:lnTo>
                <a:lnTo>
                  <a:pt x="93" y="858"/>
                </a:lnTo>
                <a:lnTo>
                  <a:pt x="107" y="853"/>
                </a:lnTo>
                <a:lnTo>
                  <a:pt x="100" y="838"/>
                </a:lnTo>
                <a:lnTo>
                  <a:pt x="82" y="818"/>
                </a:lnTo>
                <a:lnTo>
                  <a:pt x="54" y="800"/>
                </a:lnTo>
                <a:lnTo>
                  <a:pt x="41" y="791"/>
                </a:lnTo>
                <a:lnTo>
                  <a:pt x="31" y="781"/>
                </a:lnTo>
                <a:lnTo>
                  <a:pt x="18" y="774"/>
                </a:lnTo>
                <a:lnTo>
                  <a:pt x="4" y="770"/>
                </a:lnTo>
                <a:lnTo>
                  <a:pt x="0" y="753"/>
                </a:lnTo>
                <a:lnTo>
                  <a:pt x="8" y="738"/>
                </a:lnTo>
                <a:lnTo>
                  <a:pt x="22" y="740"/>
                </a:lnTo>
                <a:lnTo>
                  <a:pt x="33" y="727"/>
                </a:lnTo>
                <a:lnTo>
                  <a:pt x="55" y="715"/>
                </a:lnTo>
                <a:lnTo>
                  <a:pt x="66" y="706"/>
                </a:lnTo>
                <a:close/>
              </a:path>
            </a:pathLst>
          </a:custGeom>
          <a:solidFill>
            <a:srgbClr val="FFFF00"/>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48" name="Freeform 101"/>
          <p:cNvSpPr>
            <a:spLocks/>
          </p:cNvSpPr>
          <p:nvPr/>
        </p:nvSpPr>
        <p:spPr bwMode="auto">
          <a:xfrm>
            <a:off x="3780237" y="1469601"/>
            <a:ext cx="1035844" cy="1160209"/>
          </a:xfrm>
          <a:custGeom>
            <a:avLst/>
            <a:gdLst>
              <a:gd name="T0" fmla="*/ 2147483647 w 2427"/>
              <a:gd name="T1" fmla="*/ 2147483647 h 2609"/>
              <a:gd name="T2" fmla="*/ 2147483647 w 2427"/>
              <a:gd name="T3" fmla="*/ 2147483647 h 2609"/>
              <a:gd name="T4" fmla="*/ 2147483647 w 2427"/>
              <a:gd name="T5" fmla="*/ 2147483647 h 2609"/>
              <a:gd name="T6" fmla="*/ 2147483647 w 2427"/>
              <a:gd name="T7" fmla="*/ 2147483647 h 2609"/>
              <a:gd name="T8" fmla="*/ 2147483647 w 2427"/>
              <a:gd name="T9" fmla="*/ 2147483647 h 2609"/>
              <a:gd name="T10" fmla="*/ 2147483647 w 2427"/>
              <a:gd name="T11" fmla="*/ 2147483647 h 2609"/>
              <a:gd name="T12" fmla="*/ 2147483647 w 2427"/>
              <a:gd name="T13" fmla="*/ 2147483647 h 2609"/>
              <a:gd name="T14" fmla="*/ 2147483647 w 2427"/>
              <a:gd name="T15" fmla="*/ 2147483647 h 2609"/>
              <a:gd name="T16" fmla="*/ 2147483647 w 2427"/>
              <a:gd name="T17" fmla="*/ 2147483647 h 2609"/>
              <a:gd name="T18" fmla="*/ 2147483647 w 2427"/>
              <a:gd name="T19" fmla="*/ 2147483647 h 2609"/>
              <a:gd name="T20" fmla="*/ 2147483647 w 2427"/>
              <a:gd name="T21" fmla="*/ 2147483647 h 2609"/>
              <a:gd name="T22" fmla="*/ 2147483647 w 2427"/>
              <a:gd name="T23" fmla="*/ 2147483647 h 2609"/>
              <a:gd name="T24" fmla="*/ 2147483647 w 2427"/>
              <a:gd name="T25" fmla="*/ 2147483647 h 2609"/>
              <a:gd name="T26" fmla="*/ 2147483647 w 2427"/>
              <a:gd name="T27" fmla="*/ 2147483647 h 2609"/>
              <a:gd name="T28" fmla="*/ 2147483647 w 2427"/>
              <a:gd name="T29" fmla="*/ 2147483647 h 2609"/>
              <a:gd name="T30" fmla="*/ 2147483647 w 2427"/>
              <a:gd name="T31" fmla="*/ 2147483647 h 2609"/>
              <a:gd name="T32" fmla="*/ 2147483647 w 2427"/>
              <a:gd name="T33" fmla="*/ 2147483647 h 2609"/>
              <a:gd name="T34" fmla="*/ 2147483647 w 2427"/>
              <a:gd name="T35" fmla="*/ 2147483647 h 2609"/>
              <a:gd name="T36" fmla="*/ 2147483647 w 2427"/>
              <a:gd name="T37" fmla="*/ 2147483647 h 2609"/>
              <a:gd name="T38" fmla="*/ 2147483647 w 2427"/>
              <a:gd name="T39" fmla="*/ 2147483647 h 2609"/>
              <a:gd name="T40" fmla="*/ 2147483647 w 2427"/>
              <a:gd name="T41" fmla="*/ 2147483647 h 2609"/>
              <a:gd name="T42" fmla="*/ 2147483647 w 2427"/>
              <a:gd name="T43" fmla="*/ 2147483647 h 2609"/>
              <a:gd name="T44" fmla="*/ 2147483647 w 2427"/>
              <a:gd name="T45" fmla="*/ 2147483647 h 2609"/>
              <a:gd name="T46" fmla="*/ 2147483647 w 2427"/>
              <a:gd name="T47" fmla="*/ 2147483647 h 2609"/>
              <a:gd name="T48" fmla="*/ 2147483647 w 2427"/>
              <a:gd name="T49" fmla="*/ 2147483647 h 2609"/>
              <a:gd name="T50" fmla="*/ 2147483647 w 2427"/>
              <a:gd name="T51" fmla="*/ 2147483647 h 2609"/>
              <a:gd name="T52" fmla="*/ 2147483647 w 2427"/>
              <a:gd name="T53" fmla="*/ 2147483647 h 2609"/>
              <a:gd name="T54" fmla="*/ 2147483647 w 2427"/>
              <a:gd name="T55" fmla="*/ 2147483647 h 2609"/>
              <a:gd name="T56" fmla="*/ 2147483647 w 2427"/>
              <a:gd name="T57" fmla="*/ 2147483647 h 2609"/>
              <a:gd name="T58" fmla="*/ 2147483647 w 2427"/>
              <a:gd name="T59" fmla="*/ 2147483647 h 2609"/>
              <a:gd name="T60" fmla="*/ 2147483647 w 2427"/>
              <a:gd name="T61" fmla="*/ 2147483647 h 2609"/>
              <a:gd name="T62" fmla="*/ 2147483647 w 2427"/>
              <a:gd name="T63" fmla="*/ 2147483647 h 2609"/>
              <a:gd name="T64" fmla="*/ 2147483647 w 2427"/>
              <a:gd name="T65" fmla="*/ 2147483647 h 2609"/>
              <a:gd name="T66" fmla="*/ 2147483647 w 2427"/>
              <a:gd name="T67" fmla="*/ 2147483647 h 2609"/>
              <a:gd name="T68" fmla="*/ 2147483647 w 2427"/>
              <a:gd name="T69" fmla="*/ 2147483647 h 2609"/>
              <a:gd name="T70" fmla="*/ 2147483647 w 2427"/>
              <a:gd name="T71" fmla="*/ 2147483647 h 2609"/>
              <a:gd name="T72" fmla="*/ 2147483647 w 2427"/>
              <a:gd name="T73" fmla="*/ 2147483647 h 2609"/>
              <a:gd name="T74" fmla="*/ 2147483647 w 2427"/>
              <a:gd name="T75" fmla="*/ 2147483647 h 2609"/>
              <a:gd name="T76" fmla="*/ 2147483647 w 2427"/>
              <a:gd name="T77" fmla="*/ 2147483647 h 2609"/>
              <a:gd name="T78" fmla="*/ 2147483647 w 2427"/>
              <a:gd name="T79" fmla="*/ 2147483647 h 2609"/>
              <a:gd name="T80" fmla="*/ 2147483647 w 2427"/>
              <a:gd name="T81" fmla="*/ 2147483647 h 2609"/>
              <a:gd name="T82" fmla="*/ 2147483647 w 2427"/>
              <a:gd name="T83" fmla="*/ 2147483647 h 2609"/>
              <a:gd name="T84" fmla="*/ 2147483647 w 2427"/>
              <a:gd name="T85" fmla="*/ 2147483647 h 2609"/>
              <a:gd name="T86" fmla="*/ 2147483647 w 2427"/>
              <a:gd name="T87" fmla="*/ 2147483647 h 2609"/>
              <a:gd name="T88" fmla="*/ 2147483647 w 2427"/>
              <a:gd name="T89" fmla="*/ 2147483647 h 2609"/>
              <a:gd name="T90" fmla="*/ 2147483647 w 2427"/>
              <a:gd name="T91" fmla="*/ 2147483647 h 2609"/>
              <a:gd name="T92" fmla="*/ 2147483647 w 2427"/>
              <a:gd name="T93" fmla="*/ 2147483647 h 2609"/>
              <a:gd name="T94" fmla="*/ 2147483647 w 2427"/>
              <a:gd name="T95" fmla="*/ 2147483647 h 2609"/>
              <a:gd name="T96" fmla="*/ 2147483647 w 2427"/>
              <a:gd name="T97" fmla="*/ 2147483647 h 2609"/>
              <a:gd name="T98" fmla="*/ 2147483647 w 2427"/>
              <a:gd name="T99" fmla="*/ 2147483647 h 2609"/>
              <a:gd name="T100" fmla="*/ 2147483647 w 2427"/>
              <a:gd name="T101" fmla="*/ 2147483647 h 2609"/>
              <a:gd name="T102" fmla="*/ 2147483647 w 2427"/>
              <a:gd name="T103" fmla="*/ 2147483647 h 2609"/>
              <a:gd name="T104" fmla="*/ 2147483647 w 2427"/>
              <a:gd name="T105" fmla="*/ 2147483647 h 2609"/>
              <a:gd name="T106" fmla="*/ 2147483647 w 2427"/>
              <a:gd name="T107" fmla="*/ 2147483647 h 2609"/>
              <a:gd name="T108" fmla="*/ 2147483647 w 2427"/>
              <a:gd name="T109" fmla="*/ 2147483647 h 2609"/>
              <a:gd name="T110" fmla="*/ 2147483647 w 2427"/>
              <a:gd name="T111" fmla="*/ 2147483647 h 2609"/>
              <a:gd name="T112" fmla="*/ 2147483647 w 2427"/>
              <a:gd name="T113" fmla="*/ 2147483647 h 2609"/>
              <a:gd name="T114" fmla="*/ 2147483647 w 2427"/>
              <a:gd name="T115" fmla="*/ 2147483647 h 2609"/>
              <a:gd name="T116" fmla="*/ 2147483647 w 2427"/>
              <a:gd name="T117" fmla="*/ 2147483647 h 2609"/>
              <a:gd name="T118" fmla="*/ 2147483647 w 2427"/>
              <a:gd name="T119" fmla="*/ 2147483647 h 2609"/>
              <a:gd name="T120" fmla="*/ 2147483647 w 2427"/>
              <a:gd name="T121" fmla="*/ 2147483647 h 2609"/>
              <a:gd name="T122" fmla="*/ 2147483647 w 2427"/>
              <a:gd name="T123" fmla="*/ 2147483647 h 260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427"/>
              <a:gd name="T187" fmla="*/ 0 h 2609"/>
              <a:gd name="T188" fmla="*/ 2427 w 2427"/>
              <a:gd name="T189" fmla="*/ 2609 h 260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427" h="2609">
                <a:moveTo>
                  <a:pt x="2014" y="2510"/>
                </a:moveTo>
                <a:lnTo>
                  <a:pt x="2028" y="2471"/>
                </a:lnTo>
                <a:lnTo>
                  <a:pt x="2035" y="2454"/>
                </a:lnTo>
                <a:lnTo>
                  <a:pt x="2046" y="2445"/>
                </a:lnTo>
                <a:lnTo>
                  <a:pt x="2055" y="2427"/>
                </a:lnTo>
                <a:lnTo>
                  <a:pt x="2053" y="2406"/>
                </a:lnTo>
                <a:lnTo>
                  <a:pt x="2044" y="2374"/>
                </a:lnTo>
                <a:lnTo>
                  <a:pt x="2068" y="2340"/>
                </a:lnTo>
                <a:lnTo>
                  <a:pt x="2076" y="2320"/>
                </a:lnTo>
                <a:lnTo>
                  <a:pt x="2079" y="2311"/>
                </a:lnTo>
                <a:lnTo>
                  <a:pt x="2068" y="2264"/>
                </a:lnTo>
                <a:lnTo>
                  <a:pt x="2055" y="2248"/>
                </a:lnTo>
                <a:lnTo>
                  <a:pt x="2036" y="2228"/>
                </a:lnTo>
                <a:lnTo>
                  <a:pt x="2024" y="2207"/>
                </a:lnTo>
                <a:lnTo>
                  <a:pt x="2019" y="2179"/>
                </a:lnTo>
                <a:lnTo>
                  <a:pt x="2022" y="2163"/>
                </a:lnTo>
                <a:lnTo>
                  <a:pt x="2022" y="2120"/>
                </a:lnTo>
                <a:lnTo>
                  <a:pt x="2024" y="2092"/>
                </a:lnTo>
                <a:lnTo>
                  <a:pt x="2028" y="2070"/>
                </a:lnTo>
                <a:lnTo>
                  <a:pt x="2044" y="2052"/>
                </a:lnTo>
                <a:lnTo>
                  <a:pt x="2064" y="2037"/>
                </a:lnTo>
                <a:lnTo>
                  <a:pt x="2081" y="2029"/>
                </a:lnTo>
                <a:lnTo>
                  <a:pt x="2093" y="2022"/>
                </a:lnTo>
                <a:lnTo>
                  <a:pt x="2114" y="2011"/>
                </a:lnTo>
                <a:lnTo>
                  <a:pt x="2141" y="1998"/>
                </a:lnTo>
                <a:lnTo>
                  <a:pt x="2165" y="1991"/>
                </a:lnTo>
                <a:lnTo>
                  <a:pt x="2174" y="1979"/>
                </a:lnTo>
                <a:lnTo>
                  <a:pt x="2192" y="1960"/>
                </a:lnTo>
                <a:lnTo>
                  <a:pt x="2208" y="1931"/>
                </a:lnTo>
                <a:lnTo>
                  <a:pt x="2230" y="1910"/>
                </a:lnTo>
                <a:lnTo>
                  <a:pt x="2256" y="1884"/>
                </a:lnTo>
                <a:lnTo>
                  <a:pt x="2272" y="1875"/>
                </a:lnTo>
                <a:lnTo>
                  <a:pt x="2295" y="1857"/>
                </a:lnTo>
                <a:lnTo>
                  <a:pt x="2327" y="1853"/>
                </a:lnTo>
                <a:lnTo>
                  <a:pt x="2347" y="1856"/>
                </a:lnTo>
                <a:lnTo>
                  <a:pt x="2358" y="1857"/>
                </a:lnTo>
                <a:lnTo>
                  <a:pt x="2400" y="1862"/>
                </a:lnTo>
                <a:lnTo>
                  <a:pt x="2425" y="1849"/>
                </a:lnTo>
                <a:lnTo>
                  <a:pt x="2427" y="1837"/>
                </a:lnTo>
                <a:lnTo>
                  <a:pt x="2427" y="1826"/>
                </a:lnTo>
                <a:lnTo>
                  <a:pt x="2414" y="1817"/>
                </a:lnTo>
                <a:lnTo>
                  <a:pt x="2399" y="1809"/>
                </a:lnTo>
                <a:lnTo>
                  <a:pt x="2372" y="1799"/>
                </a:lnTo>
                <a:lnTo>
                  <a:pt x="2354" y="1788"/>
                </a:lnTo>
                <a:lnTo>
                  <a:pt x="2347" y="1765"/>
                </a:lnTo>
                <a:lnTo>
                  <a:pt x="2319" y="1754"/>
                </a:lnTo>
                <a:lnTo>
                  <a:pt x="2291" y="1748"/>
                </a:lnTo>
                <a:lnTo>
                  <a:pt x="2265" y="1734"/>
                </a:lnTo>
                <a:lnTo>
                  <a:pt x="2254" y="1721"/>
                </a:lnTo>
                <a:lnTo>
                  <a:pt x="2245" y="1696"/>
                </a:lnTo>
                <a:lnTo>
                  <a:pt x="2257" y="1669"/>
                </a:lnTo>
                <a:lnTo>
                  <a:pt x="2277" y="1656"/>
                </a:lnTo>
                <a:lnTo>
                  <a:pt x="2291" y="1639"/>
                </a:lnTo>
                <a:lnTo>
                  <a:pt x="2289" y="1625"/>
                </a:lnTo>
                <a:lnTo>
                  <a:pt x="2277" y="1609"/>
                </a:lnTo>
                <a:lnTo>
                  <a:pt x="2253" y="1593"/>
                </a:lnTo>
                <a:lnTo>
                  <a:pt x="2222" y="1582"/>
                </a:lnTo>
                <a:lnTo>
                  <a:pt x="2221" y="1559"/>
                </a:lnTo>
                <a:lnTo>
                  <a:pt x="2234" y="1551"/>
                </a:lnTo>
                <a:lnTo>
                  <a:pt x="2253" y="1541"/>
                </a:lnTo>
                <a:lnTo>
                  <a:pt x="2272" y="1526"/>
                </a:lnTo>
                <a:lnTo>
                  <a:pt x="2287" y="1515"/>
                </a:lnTo>
                <a:lnTo>
                  <a:pt x="2317" y="1513"/>
                </a:lnTo>
                <a:lnTo>
                  <a:pt x="2336" y="1511"/>
                </a:lnTo>
                <a:lnTo>
                  <a:pt x="2355" y="1505"/>
                </a:lnTo>
                <a:lnTo>
                  <a:pt x="2365" y="1506"/>
                </a:lnTo>
                <a:lnTo>
                  <a:pt x="2353" y="1484"/>
                </a:lnTo>
                <a:lnTo>
                  <a:pt x="2336" y="1476"/>
                </a:lnTo>
                <a:lnTo>
                  <a:pt x="2323" y="1465"/>
                </a:lnTo>
                <a:lnTo>
                  <a:pt x="2317" y="1451"/>
                </a:lnTo>
                <a:lnTo>
                  <a:pt x="2322" y="1433"/>
                </a:lnTo>
                <a:lnTo>
                  <a:pt x="2318" y="1418"/>
                </a:lnTo>
                <a:lnTo>
                  <a:pt x="2303" y="1421"/>
                </a:lnTo>
                <a:lnTo>
                  <a:pt x="2277" y="1414"/>
                </a:lnTo>
                <a:lnTo>
                  <a:pt x="2265" y="1404"/>
                </a:lnTo>
                <a:lnTo>
                  <a:pt x="2249" y="1375"/>
                </a:lnTo>
                <a:lnTo>
                  <a:pt x="2244" y="1361"/>
                </a:lnTo>
                <a:lnTo>
                  <a:pt x="2234" y="1350"/>
                </a:lnTo>
                <a:lnTo>
                  <a:pt x="2227" y="1331"/>
                </a:lnTo>
                <a:lnTo>
                  <a:pt x="2230" y="1312"/>
                </a:lnTo>
                <a:lnTo>
                  <a:pt x="2231" y="1291"/>
                </a:lnTo>
                <a:lnTo>
                  <a:pt x="2222" y="1266"/>
                </a:lnTo>
                <a:lnTo>
                  <a:pt x="2206" y="1258"/>
                </a:lnTo>
                <a:lnTo>
                  <a:pt x="2192" y="1263"/>
                </a:lnTo>
                <a:lnTo>
                  <a:pt x="2182" y="1252"/>
                </a:lnTo>
                <a:lnTo>
                  <a:pt x="2174" y="1244"/>
                </a:lnTo>
                <a:lnTo>
                  <a:pt x="2173" y="1229"/>
                </a:lnTo>
                <a:lnTo>
                  <a:pt x="2162" y="1223"/>
                </a:lnTo>
                <a:lnTo>
                  <a:pt x="2143" y="1200"/>
                </a:lnTo>
                <a:lnTo>
                  <a:pt x="2129" y="1189"/>
                </a:lnTo>
                <a:lnTo>
                  <a:pt x="2114" y="1180"/>
                </a:lnTo>
                <a:lnTo>
                  <a:pt x="2102" y="1173"/>
                </a:lnTo>
                <a:lnTo>
                  <a:pt x="2087" y="1165"/>
                </a:lnTo>
                <a:lnTo>
                  <a:pt x="2074" y="1162"/>
                </a:lnTo>
                <a:lnTo>
                  <a:pt x="2055" y="1162"/>
                </a:lnTo>
                <a:lnTo>
                  <a:pt x="2030" y="1164"/>
                </a:lnTo>
                <a:lnTo>
                  <a:pt x="2022" y="1180"/>
                </a:lnTo>
                <a:lnTo>
                  <a:pt x="2023" y="1205"/>
                </a:lnTo>
                <a:lnTo>
                  <a:pt x="2019" y="1225"/>
                </a:lnTo>
                <a:lnTo>
                  <a:pt x="2007" y="1234"/>
                </a:lnTo>
                <a:lnTo>
                  <a:pt x="1995" y="1225"/>
                </a:lnTo>
                <a:lnTo>
                  <a:pt x="1984" y="1208"/>
                </a:lnTo>
                <a:lnTo>
                  <a:pt x="1973" y="1197"/>
                </a:lnTo>
                <a:lnTo>
                  <a:pt x="1961" y="1179"/>
                </a:lnTo>
                <a:lnTo>
                  <a:pt x="1949" y="1175"/>
                </a:lnTo>
                <a:lnTo>
                  <a:pt x="1936" y="1176"/>
                </a:lnTo>
                <a:lnTo>
                  <a:pt x="1908" y="1178"/>
                </a:lnTo>
                <a:lnTo>
                  <a:pt x="1892" y="1172"/>
                </a:lnTo>
                <a:lnTo>
                  <a:pt x="1873" y="1164"/>
                </a:lnTo>
                <a:lnTo>
                  <a:pt x="1860" y="1155"/>
                </a:lnTo>
                <a:lnTo>
                  <a:pt x="1836" y="1158"/>
                </a:lnTo>
                <a:lnTo>
                  <a:pt x="1820" y="1151"/>
                </a:lnTo>
                <a:lnTo>
                  <a:pt x="1814" y="1144"/>
                </a:lnTo>
                <a:lnTo>
                  <a:pt x="1814" y="1126"/>
                </a:lnTo>
                <a:lnTo>
                  <a:pt x="1811" y="1096"/>
                </a:lnTo>
                <a:lnTo>
                  <a:pt x="1807" y="1079"/>
                </a:lnTo>
                <a:lnTo>
                  <a:pt x="1802" y="1064"/>
                </a:lnTo>
                <a:lnTo>
                  <a:pt x="1788" y="1067"/>
                </a:lnTo>
                <a:lnTo>
                  <a:pt x="1767" y="1077"/>
                </a:lnTo>
                <a:lnTo>
                  <a:pt x="1747" y="1088"/>
                </a:lnTo>
                <a:lnTo>
                  <a:pt x="1735" y="1092"/>
                </a:lnTo>
                <a:lnTo>
                  <a:pt x="1716" y="1085"/>
                </a:lnTo>
                <a:lnTo>
                  <a:pt x="1698" y="1075"/>
                </a:lnTo>
                <a:lnTo>
                  <a:pt x="1687" y="1068"/>
                </a:lnTo>
                <a:lnTo>
                  <a:pt x="1671" y="1057"/>
                </a:lnTo>
                <a:lnTo>
                  <a:pt x="1653" y="1045"/>
                </a:lnTo>
                <a:lnTo>
                  <a:pt x="1641" y="1032"/>
                </a:lnTo>
                <a:lnTo>
                  <a:pt x="1633" y="1026"/>
                </a:lnTo>
                <a:lnTo>
                  <a:pt x="1626" y="1020"/>
                </a:lnTo>
                <a:lnTo>
                  <a:pt x="1615" y="1012"/>
                </a:lnTo>
                <a:lnTo>
                  <a:pt x="1594" y="1001"/>
                </a:lnTo>
                <a:lnTo>
                  <a:pt x="1581" y="997"/>
                </a:lnTo>
                <a:lnTo>
                  <a:pt x="1569" y="995"/>
                </a:lnTo>
                <a:lnTo>
                  <a:pt x="1556" y="995"/>
                </a:lnTo>
                <a:lnTo>
                  <a:pt x="1551" y="1009"/>
                </a:lnTo>
                <a:lnTo>
                  <a:pt x="1544" y="1023"/>
                </a:lnTo>
                <a:lnTo>
                  <a:pt x="1520" y="1012"/>
                </a:lnTo>
                <a:lnTo>
                  <a:pt x="1500" y="992"/>
                </a:lnTo>
                <a:lnTo>
                  <a:pt x="1487" y="990"/>
                </a:lnTo>
                <a:lnTo>
                  <a:pt x="1469" y="973"/>
                </a:lnTo>
                <a:lnTo>
                  <a:pt x="1449" y="958"/>
                </a:lnTo>
                <a:lnTo>
                  <a:pt x="1438" y="950"/>
                </a:lnTo>
                <a:lnTo>
                  <a:pt x="1427" y="939"/>
                </a:lnTo>
                <a:lnTo>
                  <a:pt x="1418" y="929"/>
                </a:lnTo>
                <a:lnTo>
                  <a:pt x="1403" y="908"/>
                </a:lnTo>
                <a:lnTo>
                  <a:pt x="1387" y="887"/>
                </a:lnTo>
                <a:lnTo>
                  <a:pt x="1376" y="897"/>
                </a:lnTo>
                <a:lnTo>
                  <a:pt x="1362" y="907"/>
                </a:lnTo>
                <a:lnTo>
                  <a:pt x="1350" y="892"/>
                </a:lnTo>
                <a:lnTo>
                  <a:pt x="1344" y="878"/>
                </a:lnTo>
                <a:lnTo>
                  <a:pt x="1340" y="857"/>
                </a:lnTo>
                <a:lnTo>
                  <a:pt x="1334" y="840"/>
                </a:lnTo>
                <a:lnTo>
                  <a:pt x="1315" y="820"/>
                </a:lnTo>
                <a:lnTo>
                  <a:pt x="1298" y="803"/>
                </a:lnTo>
                <a:lnTo>
                  <a:pt x="1290" y="798"/>
                </a:lnTo>
                <a:lnTo>
                  <a:pt x="1275" y="792"/>
                </a:lnTo>
                <a:lnTo>
                  <a:pt x="1260" y="795"/>
                </a:lnTo>
                <a:lnTo>
                  <a:pt x="1248" y="788"/>
                </a:lnTo>
                <a:lnTo>
                  <a:pt x="1228" y="780"/>
                </a:lnTo>
                <a:lnTo>
                  <a:pt x="1216" y="774"/>
                </a:lnTo>
                <a:lnTo>
                  <a:pt x="1197" y="773"/>
                </a:lnTo>
                <a:lnTo>
                  <a:pt x="1183" y="767"/>
                </a:lnTo>
                <a:lnTo>
                  <a:pt x="1165" y="753"/>
                </a:lnTo>
                <a:lnTo>
                  <a:pt x="1156" y="742"/>
                </a:lnTo>
                <a:lnTo>
                  <a:pt x="1145" y="724"/>
                </a:lnTo>
                <a:lnTo>
                  <a:pt x="1135" y="711"/>
                </a:lnTo>
                <a:lnTo>
                  <a:pt x="1123" y="702"/>
                </a:lnTo>
                <a:lnTo>
                  <a:pt x="1099" y="690"/>
                </a:lnTo>
                <a:lnTo>
                  <a:pt x="1098" y="708"/>
                </a:lnTo>
                <a:lnTo>
                  <a:pt x="1099" y="723"/>
                </a:lnTo>
                <a:lnTo>
                  <a:pt x="1090" y="740"/>
                </a:lnTo>
                <a:lnTo>
                  <a:pt x="1072" y="717"/>
                </a:lnTo>
                <a:lnTo>
                  <a:pt x="1058" y="706"/>
                </a:lnTo>
                <a:lnTo>
                  <a:pt x="1040" y="695"/>
                </a:lnTo>
                <a:lnTo>
                  <a:pt x="1041" y="687"/>
                </a:lnTo>
                <a:lnTo>
                  <a:pt x="1017" y="682"/>
                </a:lnTo>
                <a:lnTo>
                  <a:pt x="1001" y="666"/>
                </a:lnTo>
                <a:lnTo>
                  <a:pt x="984" y="657"/>
                </a:lnTo>
                <a:lnTo>
                  <a:pt x="967" y="646"/>
                </a:lnTo>
                <a:lnTo>
                  <a:pt x="953" y="629"/>
                </a:lnTo>
                <a:lnTo>
                  <a:pt x="952" y="643"/>
                </a:lnTo>
                <a:lnTo>
                  <a:pt x="939" y="661"/>
                </a:lnTo>
                <a:lnTo>
                  <a:pt x="935" y="673"/>
                </a:lnTo>
                <a:lnTo>
                  <a:pt x="924" y="666"/>
                </a:lnTo>
                <a:lnTo>
                  <a:pt x="910" y="655"/>
                </a:lnTo>
                <a:lnTo>
                  <a:pt x="900" y="655"/>
                </a:lnTo>
                <a:lnTo>
                  <a:pt x="902" y="644"/>
                </a:lnTo>
                <a:lnTo>
                  <a:pt x="895" y="636"/>
                </a:lnTo>
                <a:lnTo>
                  <a:pt x="886" y="640"/>
                </a:lnTo>
                <a:lnTo>
                  <a:pt x="878" y="643"/>
                </a:lnTo>
                <a:lnTo>
                  <a:pt x="877" y="623"/>
                </a:lnTo>
                <a:lnTo>
                  <a:pt x="868" y="621"/>
                </a:lnTo>
                <a:lnTo>
                  <a:pt x="852" y="623"/>
                </a:lnTo>
                <a:lnTo>
                  <a:pt x="842" y="630"/>
                </a:lnTo>
                <a:lnTo>
                  <a:pt x="835" y="636"/>
                </a:lnTo>
                <a:lnTo>
                  <a:pt x="823" y="637"/>
                </a:lnTo>
                <a:lnTo>
                  <a:pt x="810" y="636"/>
                </a:lnTo>
                <a:lnTo>
                  <a:pt x="798" y="623"/>
                </a:lnTo>
                <a:lnTo>
                  <a:pt x="787" y="615"/>
                </a:lnTo>
                <a:lnTo>
                  <a:pt x="775" y="615"/>
                </a:lnTo>
                <a:lnTo>
                  <a:pt x="761" y="615"/>
                </a:lnTo>
                <a:lnTo>
                  <a:pt x="747" y="604"/>
                </a:lnTo>
                <a:lnTo>
                  <a:pt x="741" y="593"/>
                </a:lnTo>
                <a:lnTo>
                  <a:pt x="729" y="574"/>
                </a:lnTo>
                <a:lnTo>
                  <a:pt x="716" y="561"/>
                </a:lnTo>
                <a:lnTo>
                  <a:pt x="708" y="556"/>
                </a:lnTo>
                <a:lnTo>
                  <a:pt x="690" y="542"/>
                </a:lnTo>
                <a:lnTo>
                  <a:pt x="674" y="532"/>
                </a:lnTo>
                <a:lnTo>
                  <a:pt x="665" y="528"/>
                </a:lnTo>
                <a:lnTo>
                  <a:pt x="656" y="505"/>
                </a:lnTo>
                <a:lnTo>
                  <a:pt x="646" y="498"/>
                </a:lnTo>
                <a:lnTo>
                  <a:pt x="635" y="488"/>
                </a:lnTo>
                <a:lnTo>
                  <a:pt x="624" y="483"/>
                </a:lnTo>
                <a:lnTo>
                  <a:pt x="620" y="494"/>
                </a:lnTo>
                <a:lnTo>
                  <a:pt x="609" y="498"/>
                </a:lnTo>
                <a:lnTo>
                  <a:pt x="596" y="503"/>
                </a:lnTo>
                <a:lnTo>
                  <a:pt x="581" y="496"/>
                </a:lnTo>
                <a:lnTo>
                  <a:pt x="573" y="483"/>
                </a:lnTo>
                <a:lnTo>
                  <a:pt x="567" y="471"/>
                </a:lnTo>
                <a:lnTo>
                  <a:pt x="561" y="465"/>
                </a:lnTo>
                <a:lnTo>
                  <a:pt x="554" y="455"/>
                </a:lnTo>
                <a:lnTo>
                  <a:pt x="544" y="449"/>
                </a:lnTo>
                <a:lnTo>
                  <a:pt x="524" y="442"/>
                </a:lnTo>
                <a:lnTo>
                  <a:pt x="524" y="434"/>
                </a:lnTo>
                <a:lnTo>
                  <a:pt x="533" y="433"/>
                </a:lnTo>
                <a:lnTo>
                  <a:pt x="549" y="423"/>
                </a:lnTo>
                <a:lnTo>
                  <a:pt x="563" y="413"/>
                </a:lnTo>
                <a:lnTo>
                  <a:pt x="573" y="407"/>
                </a:lnTo>
                <a:lnTo>
                  <a:pt x="577" y="401"/>
                </a:lnTo>
                <a:lnTo>
                  <a:pt x="583" y="390"/>
                </a:lnTo>
                <a:lnTo>
                  <a:pt x="558" y="382"/>
                </a:lnTo>
                <a:lnTo>
                  <a:pt x="546" y="372"/>
                </a:lnTo>
                <a:lnTo>
                  <a:pt x="535" y="372"/>
                </a:lnTo>
                <a:lnTo>
                  <a:pt x="527" y="368"/>
                </a:lnTo>
                <a:lnTo>
                  <a:pt x="512" y="354"/>
                </a:lnTo>
                <a:lnTo>
                  <a:pt x="499" y="339"/>
                </a:lnTo>
                <a:lnTo>
                  <a:pt x="477" y="314"/>
                </a:lnTo>
                <a:lnTo>
                  <a:pt x="467" y="295"/>
                </a:lnTo>
                <a:lnTo>
                  <a:pt x="457" y="267"/>
                </a:lnTo>
                <a:lnTo>
                  <a:pt x="445" y="260"/>
                </a:lnTo>
                <a:lnTo>
                  <a:pt x="421" y="248"/>
                </a:lnTo>
                <a:lnTo>
                  <a:pt x="412" y="261"/>
                </a:lnTo>
                <a:lnTo>
                  <a:pt x="402" y="275"/>
                </a:lnTo>
                <a:lnTo>
                  <a:pt x="380" y="278"/>
                </a:lnTo>
                <a:lnTo>
                  <a:pt x="364" y="274"/>
                </a:lnTo>
                <a:lnTo>
                  <a:pt x="360" y="282"/>
                </a:lnTo>
                <a:lnTo>
                  <a:pt x="348" y="293"/>
                </a:lnTo>
                <a:lnTo>
                  <a:pt x="341" y="296"/>
                </a:lnTo>
                <a:lnTo>
                  <a:pt x="338" y="317"/>
                </a:lnTo>
                <a:lnTo>
                  <a:pt x="329" y="314"/>
                </a:lnTo>
                <a:lnTo>
                  <a:pt x="314" y="310"/>
                </a:lnTo>
                <a:lnTo>
                  <a:pt x="298" y="310"/>
                </a:lnTo>
                <a:lnTo>
                  <a:pt x="296" y="302"/>
                </a:lnTo>
                <a:lnTo>
                  <a:pt x="292" y="290"/>
                </a:lnTo>
                <a:lnTo>
                  <a:pt x="288" y="268"/>
                </a:lnTo>
                <a:lnTo>
                  <a:pt x="277" y="260"/>
                </a:lnTo>
                <a:lnTo>
                  <a:pt x="269" y="266"/>
                </a:lnTo>
                <a:lnTo>
                  <a:pt x="254" y="281"/>
                </a:lnTo>
                <a:lnTo>
                  <a:pt x="241" y="285"/>
                </a:lnTo>
                <a:lnTo>
                  <a:pt x="240" y="261"/>
                </a:lnTo>
                <a:lnTo>
                  <a:pt x="232" y="232"/>
                </a:lnTo>
                <a:lnTo>
                  <a:pt x="233" y="210"/>
                </a:lnTo>
                <a:lnTo>
                  <a:pt x="233" y="185"/>
                </a:lnTo>
                <a:lnTo>
                  <a:pt x="233" y="167"/>
                </a:lnTo>
                <a:lnTo>
                  <a:pt x="233" y="148"/>
                </a:lnTo>
                <a:lnTo>
                  <a:pt x="250" y="112"/>
                </a:lnTo>
                <a:lnTo>
                  <a:pt x="265" y="100"/>
                </a:lnTo>
                <a:lnTo>
                  <a:pt x="274" y="89"/>
                </a:lnTo>
                <a:lnTo>
                  <a:pt x="284" y="78"/>
                </a:lnTo>
                <a:lnTo>
                  <a:pt x="297" y="67"/>
                </a:lnTo>
                <a:lnTo>
                  <a:pt x="286" y="51"/>
                </a:lnTo>
                <a:lnTo>
                  <a:pt x="272" y="43"/>
                </a:lnTo>
                <a:lnTo>
                  <a:pt x="254" y="33"/>
                </a:lnTo>
                <a:lnTo>
                  <a:pt x="237" y="27"/>
                </a:lnTo>
                <a:lnTo>
                  <a:pt x="219" y="13"/>
                </a:lnTo>
                <a:lnTo>
                  <a:pt x="215" y="0"/>
                </a:lnTo>
                <a:lnTo>
                  <a:pt x="206" y="4"/>
                </a:lnTo>
                <a:lnTo>
                  <a:pt x="192" y="4"/>
                </a:lnTo>
                <a:lnTo>
                  <a:pt x="178" y="11"/>
                </a:lnTo>
                <a:lnTo>
                  <a:pt x="175" y="31"/>
                </a:lnTo>
                <a:lnTo>
                  <a:pt x="169" y="46"/>
                </a:lnTo>
                <a:lnTo>
                  <a:pt x="161" y="61"/>
                </a:lnTo>
                <a:lnTo>
                  <a:pt x="143" y="79"/>
                </a:lnTo>
                <a:lnTo>
                  <a:pt x="132" y="92"/>
                </a:lnTo>
                <a:lnTo>
                  <a:pt x="122" y="107"/>
                </a:lnTo>
                <a:lnTo>
                  <a:pt x="123" y="125"/>
                </a:lnTo>
                <a:lnTo>
                  <a:pt x="107" y="134"/>
                </a:lnTo>
                <a:lnTo>
                  <a:pt x="84" y="147"/>
                </a:lnTo>
                <a:lnTo>
                  <a:pt x="70" y="163"/>
                </a:lnTo>
                <a:lnTo>
                  <a:pt x="49" y="183"/>
                </a:lnTo>
                <a:lnTo>
                  <a:pt x="35" y="203"/>
                </a:lnTo>
                <a:lnTo>
                  <a:pt x="33" y="226"/>
                </a:lnTo>
                <a:lnTo>
                  <a:pt x="25" y="237"/>
                </a:lnTo>
                <a:lnTo>
                  <a:pt x="16" y="261"/>
                </a:lnTo>
                <a:lnTo>
                  <a:pt x="6" y="299"/>
                </a:lnTo>
                <a:lnTo>
                  <a:pt x="0" y="315"/>
                </a:lnTo>
                <a:lnTo>
                  <a:pt x="11" y="336"/>
                </a:lnTo>
                <a:lnTo>
                  <a:pt x="11" y="376"/>
                </a:lnTo>
                <a:lnTo>
                  <a:pt x="14" y="394"/>
                </a:lnTo>
                <a:lnTo>
                  <a:pt x="14" y="415"/>
                </a:lnTo>
                <a:lnTo>
                  <a:pt x="16" y="442"/>
                </a:lnTo>
                <a:lnTo>
                  <a:pt x="16" y="469"/>
                </a:lnTo>
                <a:lnTo>
                  <a:pt x="19" y="494"/>
                </a:lnTo>
                <a:lnTo>
                  <a:pt x="21" y="514"/>
                </a:lnTo>
                <a:lnTo>
                  <a:pt x="26" y="539"/>
                </a:lnTo>
                <a:lnTo>
                  <a:pt x="30" y="557"/>
                </a:lnTo>
                <a:lnTo>
                  <a:pt x="35" y="579"/>
                </a:lnTo>
                <a:lnTo>
                  <a:pt x="38" y="606"/>
                </a:lnTo>
                <a:lnTo>
                  <a:pt x="42" y="629"/>
                </a:lnTo>
                <a:lnTo>
                  <a:pt x="55" y="650"/>
                </a:lnTo>
                <a:lnTo>
                  <a:pt x="70" y="664"/>
                </a:lnTo>
                <a:lnTo>
                  <a:pt x="80" y="672"/>
                </a:lnTo>
                <a:lnTo>
                  <a:pt x="88" y="679"/>
                </a:lnTo>
                <a:lnTo>
                  <a:pt x="97" y="691"/>
                </a:lnTo>
                <a:lnTo>
                  <a:pt x="88" y="708"/>
                </a:lnTo>
                <a:lnTo>
                  <a:pt x="81" y="731"/>
                </a:lnTo>
                <a:lnTo>
                  <a:pt x="83" y="748"/>
                </a:lnTo>
                <a:lnTo>
                  <a:pt x="94" y="762"/>
                </a:lnTo>
                <a:lnTo>
                  <a:pt x="111" y="784"/>
                </a:lnTo>
                <a:lnTo>
                  <a:pt x="123" y="807"/>
                </a:lnTo>
                <a:lnTo>
                  <a:pt x="125" y="822"/>
                </a:lnTo>
                <a:lnTo>
                  <a:pt x="123" y="835"/>
                </a:lnTo>
                <a:lnTo>
                  <a:pt x="123" y="843"/>
                </a:lnTo>
                <a:lnTo>
                  <a:pt x="129" y="863"/>
                </a:lnTo>
                <a:lnTo>
                  <a:pt x="136" y="879"/>
                </a:lnTo>
                <a:lnTo>
                  <a:pt x="131" y="912"/>
                </a:lnTo>
                <a:lnTo>
                  <a:pt x="127" y="948"/>
                </a:lnTo>
                <a:lnTo>
                  <a:pt x="131" y="956"/>
                </a:lnTo>
                <a:lnTo>
                  <a:pt x="138" y="974"/>
                </a:lnTo>
                <a:lnTo>
                  <a:pt x="115" y="988"/>
                </a:lnTo>
                <a:lnTo>
                  <a:pt x="88" y="995"/>
                </a:lnTo>
                <a:lnTo>
                  <a:pt x="62" y="995"/>
                </a:lnTo>
                <a:lnTo>
                  <a:pt x="60" y="1027"/>
                </a:lnTo>
                <a:lnTo>
                  <a:pt x="60" y="1041"/>
                </a:lnTo>
                <a:lnTo>
                  <a:pt x="61" y="1056"/>
                </a:lnTo>
                <a:lnTo>
                  <a:pt x="62" y="1074"/>
                </a:lnTo>
                <a:lnTo>
                  <a:pt x="63" y="1089"/>
                </a:lnTo>
                <a:lnTo>
                  <a:pt x="65" y="1106"/>
                </a:lnTo>
                <a:lnTo>
                  <a:pt x="66" y="1129"/>
                </a:lnTo>
                <a:lnTo>
                  <a:pt x="83" y="1146"/>
                </a:lnTo>
                <a:lnTo>
                  <a:pt x="84" y="1161"/>
                </a:lnTo>
                <a:lnTo>
                  <a:pt x="86" y="1178"/>
                </a:lnTo>
                <a:lnTo>
                  <a:pt x="102" y="1190"/>
                </a:lnTo>
                <a:lnTo>
                  <a:pt x="117" y="1197"/>
                </a:lnTo>
                <a:lnTo>
                  <a:pt x="134" y="1208"/>
                </a:lnTo>
                <a:lnTo>
                  <a:pt x="145" y="1216"/>
                </a:lnTo>
                <a:lnTo>
                  <a:pt x="155" y="1233"/>
                </a:lnTo>
                <a:lnTo>
                  <a:pt x="154" y="1252"/>
                </a:lnTo>
                <a:lnTo>
                  <a:pt x="146" y="1263"/>
                </a:lnTo>
                <a:lnTo>
                  <a:pt x="136" y="1276"/>
                </a:lnTo>
                <a:lnTo>
                  <a:pt x="130" y="1289"/>
                </a:lnTo>
                <a:lnTo>
                  <a:pt x="131" y="1305"/>
                </a:lnTo>
                <a:lnTo>
                  <a:pt x="144" y="1316"/>
                </a:lnTo>
                <a:lnTo>
                  <a:pt x="163" y="1325"/>
                </a:lnTo>
                <a:lnTo>
                  <a:pt x="176" y="1331"/>
                </a:lnTo>
                <a:lnTo>
                  <a:pt x="172" y="1346"/>
                </a:lnTo>
                <a:lnTo>
                  <a:pt x="157" y="1352"/>
                </a:lnTo>
                <a:lnTo>
                  <a:pt x="126" y="1365"/>
                </a:lnTo>
                <a:lnTo>
                  <a:pt x="107" y="1367"/>
                </a:lnTo>
                <a:lnTo>
                  <a:pt x="90" y="1381"/>
                </a:lnTo>
                <a:lnTo>
                  <a:pt x="75" y="1400"/>
                </a:lnTo>
                <a:lnTo>
                  <a:pt x="76" y="1422"/>
                </a:lnTo>
                <a:lnTo>
                  <a:pt x="95" y="1441"/>
                </a:lnTo>
                <a:lnTo>
                  <a:pt x="116" y="1407"/>
                </a:lnTo>
                <a:lnTo>
                  <a:pt x="143" y="1396"/>
                </a:lnTo>
                <a:lnTo>
                  <a:pt x="161" y="1394"/>
                </a:lnTo>
                <a:lnTo>
                  <a:pt x="175" y="1389"/>
                </a:lnTo>
                <a:lnTo>
                  <a:pt x="181" y="1377"/>
                </a:lnTo>
                <a:lnTo>
                  <a:pt x="195" y="1374"/>
                </a:lnTo>
                <a:lnTo>
                  <a:pt x="209" y="1379"/>
                </a:lnTo>
                <a:lnTo>
                  <a:pt x="235" y="1382"/>
                </a:lnTo>
                <a:lnTo>
                  <a:pt x="249" y="1381"/>
                </a:lnTo>
                <a:lnTo>
                  <a:pt x="266" y="1388"/>
                </a:lnTo>
                <a:lnTo>
                  <a:pt x="278" y="1396"/>
                </a:lnTo>
                <a:lnTo>
                  <a:pt x="302" y="1377"/>
                </a:lnTo>
                <a:lnTo>
                  <a:pt x="314" y="1364"/>
                </a:lnTo>
                <a:lnTo>
                  <a:pt x="329" y="1368"/>
                </a:lnTo>
                <a:lnTo>
                  <a:pt x="343" y="1381"/>
                </a:lnTo>
                <a:lnTo>
                  <a:pt x="349" y="1394"/>
                </a:lnTo>
                <a:lnTo>
                  <a:pt x="344" y="1414"/>
                </a:lnTo>
                <a:lnTo>
                  <a:pt x="366" y="1408"/>
                </a:lnTo>
                <a:lnTo>
                  <a:pt x="384" y="1415"/>
                </a:lnTo>
                <a:lnTo>
                  <a:pt x="398" y="1428"/>
                </a:lnTo>
                <a:lnTo>
                  <a:pt x="422" y="1432"/>
                </a:lnTo>
                <a:lnTo>
                  <a:pt x="443" y="1436"/>
                </a:lnTo>
                <a:lnTo>
                  <a:pt x="457" y="1437"/>
                </a:lnTo>
                <a:lnTo>
                  <a:pt x="469" y="1446"/>
                </a:lnTo>
                <a:lnTo>
                  <a:pt x="487" y="1450"/>
                </a:lnTo>
                <a:lnTo>
                  <a:pt x="505" y="1454"/>
                </a:lnTo>
                <a:lnTo>
                  <a:pt x="522" y="1458"/>
                </a:lnTo>
                <a:lnTo>
                  <a:pt x="544" y="1468"/>
                </a:lnTo>
                <a:lnTo>
                  <a:pt x="565" y="1476"/>
                </a:lnTo>
                <a:lnTo>
                  <a:pt x="587" y="1483"/>
                </a:lnTo>
                <a:lnTo>
                  <a:pt x="597" y="1497"/>
                </a:lnTo>
                <a:lnTo>
                  <a:pt x="593" y="1523"/>
                </a:lnTo>
                <a:lnTo>
                  <a:pt x="606" y="1551"/>
                </a:lnTo>
                <a:lnTo>
                  <a:pt x="609" y="1555"/>
                </a:lnTo>
                <a:lnTo>
                  <a:pt x="619" y="1577"/>
                </a:lnTo>
                <a:lnTo>
                  <a:pt x="624" y="1595"/>
                </a:lnTo>
                <a:lnTo>
                  <a:pt x="628" y="1613"/>
                </a:lnTo>
                <a:lnTo>
                  <a:pt x="632" y="1627"/>
                </a:lnTo>
                <a:lnTo>
                  <a:pt x="615" y="1638"/>
                </a:lnTo>
                <a:lnTo>
                  <a:pt x="597" y="1660"/>
                </a:lnTo>
                <a:lnTo>
                  <a:pt x="592" y="1682"/>
                </a:lnTo>
                <a:lnTo>
                  <a:pt x="588" y="1697"/>
                </a:lnTo>
                <a:lnTo>
                  <a:pt x="586" y="1716"/>
                </a:lnTo>
                <a:lnTo>
                  <a:pt x="582" y="1741"/>
                </a:lnTo>
                <a:lnTo>
                  <a:pt x="577" y="1756"/>
                </a:lnTo>
                <a:lnTo>
                  <a:pt x="563" y="1779"/>
                </a:lnTo>
                <a:lnTo>
                  <a:pt x="550" y="1791"/>
                </a:lnTo>
                <a:lnTo>
                  <a:pt x="545" y="1805"/>
                </a:lnTo>
                <a:lnTo>
                  <a:pt x="544" y="1821"/>
                </a:lnTo>
                <a:lnTo>
                  <a:pt x="522" y="1839"/>
                </a:lnTo>
                <a:lnTo>
                  <a:pt x="515" y="1853"/>
                </a:lnTo>
                <a:lnTo>
                  <a:pt x="517" y="1870"/>
                </a:lnTo>
                <a:lnTo>
                  <a:pt x="524" y="1886"/>
                </a:lnTo>
                <a:lnTo>
                  <a:pt x="513" y="1906"/>
                </a:lnTo>
                <a:lnTo>
                  <a:pt x="492" y="1896"/>
                </a:lnTo>
                <a:lnTo>
                  <a:pt x="482" y="1899"/>
                </a:lnTo>
                <a:lnTo>
                  <a:pt x="462" y="1913"/>
                </a:lnTo>
                <a:lnTo>
                  <a:pt x="436" y="1922"/>
                </a:lnTo>
                <a:lnTo>
                  <a:pt x="407" y="1929"/>
                </a:lnTo>
                <a:lnTo>
                  <a:pt x="397" y="1947"/>
                </a:lnTo>
                <a:lnTo>
                  <a:pt x="386" y="1960"/>
                </a:lnTo>
                <a:lnTo>
                  <a:pt x="376" y="1975"/>
                </a:lnTo>
                <a:lnTo>
                  <a:pt x="362" y="1979"/>
                </a:lnTo>
                <a:lnTo>
                  <a:pt x="358" y="2019"/>
                </a:lnTo>
                <a:lnTo>
                  <a:pt x="365" y="2033"/>
                </a:lnTo>
                <a:lnTo>
                  <a:pt x="370" y="2048"/>
                </a:lnTo>
                <a:lnTo>
                  <a:pt x="376" y="2065"/>
                </a:lnTo>
                <a:lnTo>
                  <a:pt x="384" y="2077"/>
                </a:lnTo>
                <a:lnTo>
                  <a:pt x="383" y="2101"/>
                </a:lnTo>
                <a:lnTo>
                  <a:pt x="371" y="2116"/>
                </a:lnTo>
                <a:lnTo>
                  <a:pt x="362" y="2130"/>
                </a:lnTo>
                <a:lnTo>
                  <a:pt x="338" y="2159"/>
                </a:lnTo>
                <a:lnTo>
                  <a:pt x="328" y="2177"/>
                </a:lnTo>
                <a:lnTo>
                  <a:pt x="319" y="2189"/>
                </a:lnTo>
                <a:lnTo>
                  <a:pt x="312" y="2197"/>
                </a:lnTo>
                <a:lnTo>
                  <a:pt x="306" y="2207"/>
                </a:lnTo>
                <a:lnTo>
                  <a:pt x="307" y="2224"/>
                </a:lnTo>
                <a:lnTo>
                  <a:pt x="315" y="2240"/>
                </a:lnTo>
                <a:lnTo>
                  <a:pt x="323" y="2253"/>
                </a:lnTo>
                <a:lnTo>
                  <a:pt x="320" y="2279"/>
                </a:lnTo>
                <a:lnTo>
                  <a:pt x="318" y="2295"/>
                </a:lnTo>
                <a:lnTo>
                  <a:pt x="321" y="2324"/>
                </a:lnTo>
                <a:lnTo>
                  <a:pt x="321" y="2340"/>
                </a:lnTo>
                <a:lnTo>
                  <a:pt x="325" y="2349"/>
                </a:lnTo>
                <a:lnTo>
                  <a:pt x="330" y="2359"/>
                </a:lnTo>
                <a:lnTo>
                  <a:pt x="342" y="2370"/>
                </a:lnTo>
                <a:lnTo>
                  <a:pt x="351" y="2382"/>
                </a:lnTo>
                <a:lnTo>
                  <a:pt x="353" y="2405"/>
                </a:lnTo>
                <a:lnTo>
                  <a:pt x="371" y="2418"/>
                </a:lnTo>
                <a:lnTo>
                  <a:pt x="388" y="2410"/>
                </a:lnTo>
                <a:lnTo>
                  <a:pt x="398" y="2393"/>
                </a:lnTo>
                <a:lnTo>
                  <a:pt x="416" y="2398"/>
                </a:lnTo>
                <a:lnTo>
                  <a:pt x="427" y="2411"/>
                </a:lnTo>
                <a:lnTo>
                  <a:pt x="448" y="2431"/>
                </a:lnTo>
                <a:lnTo>
                  <a:pt x="462" y="2436"/>
                </a:lnTo>
                <a:lnTo>
                  <a:pt x="490" y="2446"/>
                </a:lnTo>
                <a:lnTo>
                  <a:pt x="501" y="2456"/>
                </a:lnTo>
                <a:lnTo>
                  <a:pt x="526" y="2443"/>
                </a:lnTo>
                <a:lnTo>
                  <a:pt x="537" y="2424"/>
                </a:lnTo>
                <a:lnTo>
                  <a:pt x="546" y="2410"/>
                </a:lnTo>
                <a:lnTo>
                  <a:pt x="556" y="2400"/>
                </a:lnTo>
                <a:lnTo>
                  <a:pt x="555" y="2380"/>
                </a:lnTo>
                <a:lnTo>
                  <a:pt x="565" y="2352"/>
                </a:lnTo>
                <a:lnTo>
                  <a:pt x="556" y="2341"/>
                </a:lnTo>
                <a:lnTo>
                  <a:pt x="554" y="2320"/>
                </a:lnTo>
                <a:lnTo>
                  <a:pt x="540" y="2301"/>
                </a:lnTo>
                <a:lnTo>
                  <a:pt x="524" y="2287"/>
                </a:lnTo>
                <a:lnTo>
                  <a:pt x="503" y="2295"/>
                </a:lnTo>
                <a:lnTo>
                  <a:pt x="491" y="2269"/>
                </a:lnTo>
                <a:lnTo>
                  <a:pt x="494" y="2254"/>
                </a:lnTo>
                <a:lnTo>
                  <a:pt x="499" y="2236"/>
                </a:lnTo>
                <a:lnTo>
                  <a:pt x="498" y="2221"/>
                </a:lnTo>
                <a:lnTo>
                  <a:pt x="473" y="2186"/>
                </a:lnTo>
                <a:lnTo>
                  <a:pt x="466" y="2171"/>
                </a:lnTo>
                <a:lnTo>
                  <a:pt x="457" y="2134"/>
                </a:lnTo>
                <a:lnTo>
                  <a:pt x="452" y="2107"/>
                </a:lnTo>
                <a:lnTo>
                  <a:pt x="446" y="2073"/>
                </a:lnTo>
                <a:lnTo>
                  <a:pt x="440" y="2054"/>
                </a:lnTo>
                <a:lnTo>
                  <a:pt x="435" y="2037"/>
                </a:lnTo>
                <a:lnTo>
                  <a:pt x="435" y="2022"/>
                </a:lnTo>
                <a:lnTo>
                  <a:pt x="436" y="2005"/>
                </a:lnTo>
                <a:lnTo>
                  <a:pt x="443" y="1993"/>
                </a:lnTo>
                <a:lnTo>
                  <a:pt x="458" y="1973"/>
                </a:lnTo>
                <a:lnTo>
                  <a:pt x="471" y="1967"/>
                </a:lnTo>
                <a:lnTo>
                  <a:pt x="484" y="1979"/>
                </a:lnTo>
                <a:lnTo>
                  <a:pt x="494" y="1989"/>
                </a:lnTo>
                <a:lnTo>
                  <a:pt x="500" y="1973"/>
                </a:lnTo>
                <a:lnTo>
                  <a:pt x="522" y="1960"/>
                </a:lnTo>
                <a:lnTo>
                  <a:pt x="536" y="1939"/>
                </a:lnTo>
                <a:lnTo>
                  <a:pt x="554" y="1935"/>
                </a:lnTo>
                <a:lnTo>
                  <a:pt x="561" y="1953"/>
                </a:lnTo>
                <a:lnTo>
                  <a:pt x="573" y="1971"/>
                </a:lnTo>
                <a:lnTo>
                  <a:pt x="567" y="1984"/>
                </a:lnTo>
                <a:lnTo>
                  <a:pt x="552" y="1991"/>
                </a:lnTo>
                <a:lnTo>
                  <a:pt x="538" y="1996"/>
                </a:lnTo>
                <a:lnTo>
                  <a:pt x="528" y="2007"/>
                </a:lnTo>
                <a:lnTo>
                  <a:pt x="518" y="2022"/>
                </a:lnTo>
                <a:lnTo>
                  <a:pt x="519" y="2040"/>
                </a:lnTo>
                <a:lnTo>
                  <a:pt x="541" y="2031"/>
                </a:lnTo>
                <a:lnTo>
                  <a:pt x="556" y="2030"/>
                </a:lnTo>
                <a:lnTo>
                  <a:pt x="559" y="2049"/>
                </a:lnTo>
                <a:lnTo>
                  <a:pt x="550" y="2065"/>
                </a:lnTo>
                <a:lnTo>
                  <a:pt x="564" y="2073"/>
                </a:lnTo>
                <a:lnTo>
                  <a:pt x="586" y="2063"/>
                </a:lnTo>
                <a:lnTo>
                  <a:pt x="601" y="2078"/>
                </a:lnTo>
                <a:lnTo>
                  <a:pt x="615" y="2088"/>
                </a:lnTo>
                <a:lnTo>
                  <a:pt x="628" y="2094"/>
                </a:lnTo>
                <a:lnTo>
                  <a:pt x="646" y="2099"/>
                </a:lnTo>
                <a:lnTo>
                  <a:pt x="660" y="2102"/>
                </a:lnTo>
                <a:lnTo>
                  <a:pt x="672" y="2091"/>
                </a:lnTo>
                <a:lnTo>
                  <a:pt x="681" y="2066"/>
                </a:lnTo>
                <a:lnTo>
                  <a:pt x="694" y="2033"/>
                </a:lnTo>
                <a:lnTo>
                  <a:pt x="702" y="2016"/>
                </a:lnTo>
                <a:lnTo>
                  <a:pt x="715" y="2026"/>
                </a:lnTo>
                <a:lnTo>
                  <a:pt x="732" y="2030"/>
                </a:lnTo>
                <a:lnTo>
                  <a:pt x="738" y="2056"/>
                </a:lnTo>
                <a:lnTo>
                  <a:pt x="727" y="2081"/>
                </a:lnTo>
                <a:lnTo>
                  <a:pt x="724" y="2095"/>
                </a:lnTo>
                <a:lnTo>
                  <a:pt x="729" y="2105"/>
                </a:lnTo>
                <a:lnTo>
                  <a:pt x="747" y="2105"/>
                </a:lnTo>
                <a:lnTo>
                  <a:pt x="775" y="2096"/>
                </a:lnTo>
                <a:lnTo>
                  <a:pt x="795" y="2091"/>
                </a:lnTo>
                <a:lnTo>
                  <a:pt x="818" y="2092"/>
                </a:lnTo>
                <a:lnTo>
                  <a:pt x="837" y="2099"/>
                </a:lnTo>
                <a:lnTo>
                  <a:pt x="859" y="2102"/>
                </a:lnTo>
                <a:lnTo>
                  <a:pt x="870" y="2088"/>
                </a:lnTo>
                <a:lnTo>
                  <a:pt x="874" y="2063"/>
                </a:lnTo>
                <a:lnTo>
                  <a:pt x="884" y="2051"/>
                </a:lnTo>
                <a:lnTo>
                  <a:pt x="906" y="2040"/>
                </a:lnTo>
                <a:lnTo>
                  <a:pt x="923" y="2037"/>
                </a:lnTo>
                <a:lnTo>
                  <a:pt x="941" y="2033"/>
                </a:lnTo>
                <a:lnTo>
                  <a:pt x="953" y="2030"/>
                </a:lnTo>
                <a:lnTo>
                  <a:pt x="985" y="2012"/>
                </a:lnTo>
                <a:lnTo>
                  <a:pt x="1001" y="2005"/>
                </a:lnTo>
                <a:lnTo>
                  <a:pt x="1017" y="1998"/>
                </a:lnTo>
                <a:lnTo>
                  <a:pt x="1026" y="2009"/>
                </a:lnTo>
                <a:lnTo>
                  <a:pt x="1026" y="2029"/>
                </a:lnTo>
                <a:lnTo>
                  <a:pt x="1035" y="2049"/>
                </a:lnTo>
                <a:lnTo>
                  <a:pt x="1043" y="2063"/>
                </a:lnTo>
                <a:lnTo>
                  <a:pt x="1044" y="2077"/>
                </a:lnTo>
                <a:lnTo>
                  <a:pt x="1047" y="2094"/>
                </a:lnTo>
                <a:lnTo>
                  <a:pt x="1036" y="2116"/>
                </a:lnTo>
                <a:lnTo>
                  <a:pt x="1026" y="2128"/>
                </a:lnTo>
                <a:lnTo>
                  <a:pt x="1016" y="2142"/>
                </a:lnTo>
                <a:lnTo>
                  <a:pt x="1030" y="2163"/>
                </a:lnTo>
                <a:lnTo>
                  <a:pt x="1044" y="2160"/>
                </a:lnTo>
                <a:lnTo>
                  <a:pt x="1055" y="2153"/>
                </a:lnTo>
                <a:lnTo>
                  <a:pt x="1080" y="2142"/>
                </a:lnTo>
                <a:lnTo>
                  <a:pt x="1087" y="2136"/>
                </a:lnTo>
                <a:lnTo>
                  <a:pt x="1091" y="2128"/>
                </a:lnTo>
                <a:lnTo>
                  <a:pt x="1124" y="2121"/>
                </a:lnTo>
                <a:lnTo>
                  <a:pt x="1146" y="2134"/>
                </a:lnTo>
                <a:lnTo>
                  <a:pt x="1164" y="2135"/>
                </a:lnTo>
                <a:lnTo>
                  <a:pt x="1161" y="2114"/>
                </a:lnTo>
                <a:lnTo>
                  <a:pt x="1191" y="2098"/>
                </a:lnTo>
                <a:lnTo>
                  <a:pt x="1210" y="2103"/>
                </a:lnTo>
                <a:lnTo>
                  <a:pt x="1210" y="2128"/>
                </a:lnTo>
                <a:lnTo>
                  <a:pt x="1197" y="2152"/>
                </a:lnTo>
                <a:lnTo>
                  <a:pt x="1200" y="2189"/>
                </a:lnTo>
                <a:lnTo>
                  <a:pt x="1220" y="2186"/>
                </a:lnTo>
                <a:lnTo>
                  <a:pt x="1235" y="2185"/>
                </a:lnTo>
                <a:lnTo>
                  <a:pt x="1265" y="2192"/>
                </a:lnTo>
                <a:lnTo>
                  <a:pt x="1289" y="2189"/>
                </a:lnTo>
                <a:lnTo>
                  <a:pt x="1304" y="2186"/>
                </a:lnTo>
                <a:lnTo>
                  <a:pt x="1316" y="2167"/>
                </a:lnTo>
                <a:lnTo>
                  <a:pt x="1324" y="2146"/>
                </a:lnTo>
                <a:lnTo>
                  <a:pt x="1326" y="2128"/>
                </a:lnTo>
                <a:lnTo>
                  <a:pt x="1347" y="2114"/>
                </a:lnTo>
                <a:lnTo>
                  <a:pt x="1366" y="2110"/>
                </a:lnTo>
                <a:lnTo>
                  <a:pt x="1391" y="2116"/>
                </a:lnTo>
                <a:lnTo>
                  <a:pt x="1412" y="2092"/>
                </a:lnTo>
                <a:lnTo>
                  <a:pt x="1428" y="2087"/>
                </a:lnTo>
                <a:lnTo>
                  <a:pt x="1450" y="2106"/>
                </a:lnTo>
                <a:lnTo>
                  <a:pt x="1456" y="2120"/>
                </a:lnTo>
                <a:lnTo>
                  <a:pt x="1474" y="2132"/>
                </a:lnTo>
                <a:lnTo>
                  <a:pt x="1500" y="2141"/>
                </a:lnTo>
                <a:lnTo>
                  <a:pt x="1530" y="2159"/>
                </a:lnTo>
                <a:lnTo>
                  <a:pt x="1542" y="2182"/>
                </a:lnTo>
                <a:lnTo>
                  <a:pt x="1556" y="2197"/>
                </a:lnTo>
                <a:lnTo>
                  <a:pt x="1578" y="2214"/>
                </a:lnTo>
                <a:lnTo>
                  <a:pt x="1598" y="2224"/>
                </a:lnTo>
                <a:lnTo>
                  <a:pt x="1607" y="2225"/>
                </a:lnTo>
                <a:lnTo>
                  <a:pt x="1622" y="2230"/>
                </a:lnTo>
                <a:lnTo>
                  <a:pt x="1636" y="2241"/>
                </a:lnTo>
                <a:lnTo>
                  <a:pt x="1659" y="2261"/>
                </a:lnTo>
                <a:lnTo>
                  <a:pt x="1666" y="2277"/>
                </a:lnTo>
                <a:lnTo>
                  <a:pt x="1677" y="2295"/>
                </a:lnTo>
                <a:lnTo>
                  <a:pt x="1682" y="2305"/>
                </a:lnTo>
                <a:lnTo>
                  <a:pt x="1707" y="2311"/>
                </a:lnTo>
                <a:lnTo>
                  <a:pt x="1718" y="2287"/>
                </a:lnTo>
                <a:lnTo>
                  <a:pt x="1731" y="2283"/>
                </a:lnTo>
                <a:lnTo>
                  <a:pt x="1747" y="2284"/>
                </a:lnTo>
                <a:lnTo>
                  <a:pt x="1763" y="2277"/>
                </a:lnTo>
                <a:lnTo>
                  <a:pt x="1795" y="2286"/>
                </a:lnTo>
                <a:lnTo>
                  <a:pt x="1810" y="2290"/>
                </a:lnTo>
                <a:lnTo>
                  <a:pt x="1820" y="2306"/>
                </a:lnTo>
                <a:lnTo>
                  <a:pt x="1830" y="2322"/>
                </a:lnTo>
                <a:lnTo>
                  <a:pt x="1844" y="2319"/>
                </a:lnTo>
                <a:lnTo>
                  <a:pt x="1830" y="2342"/>
                </a:lnTo>
                <a:lnTo>
                  <a:pt x="1819" y="2364"/>
                </a:lnTo>
                <a:lnTo>
                  <a:pt x="1809" y="2381"/>
                </a:lnTo>
                <a:lnTo>
                  <a:pt x="1810" y="2391"/>
                </a:lnTo>
                <a:lnTo>
                  <a:pt x="1830" y="2395"/>
                </a:lnTo>
                <a:lnTo>
                  <a:pt x="1839" y="2407"/>
                </a:lnTo>
                <a:lnTo>
                  <a:pt x="1836" y="2434"/>
                </a:lnTo>
                <a:lnTo>
                  <a:pt x="1837" y="2458"/>
                </a:lnTo>
                <a:lnTo>
                  <a:pt x="1819" y="2476"/>
                </a:lnTo>
                <a:lnTo>
                  <a:pt x="1800" y="2507"/>
                </a:lnTo>
                <a:lnTo>
                  <a:pt x="1819" y="2522"/>
                </a:lnTo>
                <a:lnTo>
                  <a:pt x="1832" y="2532"/>
                </a:lnTo>
                <a:lnTo>
                  <a:pt x="1847" y="2555"/>
                </a:lnTo>
                <a:lnTo>
                  <a:pt x="1857" y="2566"/>
                </a:lnTo>
                <a:lnTo>
                  <a:pt x="1874" y="2587"/>
                </a:lnTo>
                <a:lnTo>
                  <a:pt x="1887" y="2597"/>
                </a:lnTo>
                <a:lnTo>
                  <a:pt x="1906" y="2605"/>
                </a:lnTo>
                <a:lnTo>
                  <a:pt x="1925" y="2609"/>
                </a:lnTo>
                <a:lnTo>
                  <a:pt x="1947" y="2609"/>
                </a:lnTo>
                <a:lnTo>
                  <a:pt x="1970" y="2595"/>
                </a:lnTo>
                <a:lnTo>
                  <a:pt x="1982" y="2583"/>
                </a:lnTo>
                <a:lnTo>
                  <a:pt x="2004" y="2565"/>
                </a:lnTo>
                <a:lnTo>
                  <a:pt x="2014" y="2548"/>
                </a:lnTo>
                <a:lnTo>
                  <a:pt x="2014" y="2510"/>
                </a:lnTo>
                <a:close/>
              </a:path>
            </a:pathLst>
          </a:custGeom>
          <a:solidFill>
            <a:srgbClr val="00B050"/>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49" name="Freeform 102"/>
          <p:cNvSpPr>
            <a:spLocks/>
          </p:cNvSpPr>
          <p:nvPr/>
        </p:nvSpPr>
        <p:spPr bwMode="auto">
          <a:xfrm>
            <a:off x="2699153" y="1481602"/>
            <a:ext cx="1229915" cy="1257559"/>
          </a:xfrm>
          <a:custGeom>
            <a:avLst/>
            <a:gdLst>
              <a:gd name="T0" fmla="*/ 2147483647 w 2880"/>
              <a:gd name="T1" fmla="*/ 2147483647 h 2828"/>
              <a:gd name="T2" fmla="*/ 2147483647 w 2880"/>
              <a:gd name="T3" fmla="*/ 2147483647 h 2828"/>
              <a:gd name="T4" fmla="*/ 2147483647 w 2880"/>
              <a:gd name="T5" fmla="*/ 2147483647 h 2828"/>
              <a:gd name="T6" fmla="*/ 2147483647 w 2880"/>
              <a:gd name="T7" fmla="*/ 2147483647 h 2828"/>
              <a:gd name="T8" fmla="*/ 2147483647 w 2880"/>
              <a:gd name="T9" fmla="*/ 2147483647 h 2828"/>
              <a:gd name="T10" fmla="*/ 2147483647 w 2880"/>
              <a:gd name="T11" fmla="*/ 2147483647 h 2828"/>
              <a:gd name="T12" fmla="*/ 2147483647 w 2880"/>
              <a:gd name="T13" fmla="*/ 2147483647 h 2828"/>
              <a:gd name="T14" fmla="*/ 2147483647 w 2880"/>
              <a:gd name="T15" fmla="*/ 2147483647 h 2828"/>
              <a:gd name="T16" fmla="*/ 2147483647 w 2880"/>
              <a:gd name="T17" fmla="*/ 2147483647 h 2828"/>
              <a:gd name="T18" fmla="*/ 2147483647 w 2880"/>
              <a:gd name="T19" fmla="*/ 2147483647 h 2828"/>
              <a:gd name="T20" fmla="*/ 2147483647 w 2880"/>
              <a:gd name="T21" fmla="*/ 2147483647 h 2828"/>
              <a:gd name="T22" fmla="*/ 2147483647 w 2880"/>
              <a:gd name="T23" fmla="*/ 2147483647 h 2828"/>
              <a:gd name="T24" fmla="*/ 2147483647 w 2880"/>
              <a:gd name="T25" fmla="*/ 2147483647 h 2828"/>
              <a:gd name="T26" fmla="*/ 2147483647 w 2880"/>
              <a:gd name="T27" fmla="*/ 2147483647 h 2828"/>
              <a:gd name="T28" fmla="*/ 2147483647 w 2880"/>
              <a:gd name="T29" fmla="*/ 2147483647 h 2828"/>
              <a:gd name="T30" fmla="*/ 2147483647 w 2880"/>
              <a:gd name="T31" fmla="*/ 2147483647 h 2828"/>
              <a:gd name="T32" fmla="*/ 2147483647 w 2880"/>
              <a:gd name="T33" fmla="*/ 2147483647 h 2828"/>
              <a:gd name="T34" fmla="*/ 2147483647 w 2880"/>
              <a:gd name="T35" fmla="*/ 2147483647 h 2828"/>
              <a:gd name="T36" fmla="*/ 2147483647 w 2880"/>
              <a:gd name="T37" fmla="*/ 2147483647 h 2828"/>
              <a:gd name="T38" fmla="*/ 2147483647 w 2880"/>
              <a:gd name="T39" fmla="*/ 2147483647 h 2828"/>
              <a:gd name="T40" fmla="*/ 2147483647 w 2880"/>
              <a:gd name="T41" fmla="*/ 2147483647 h 2828"/>
              <a:gd name="T42" fmla="*/ 2147483647 w 2880"/>
              <a:gd name="T43" fmla="*/ 2147483647 h 2828"/>
              <a:gd name="T44" fmla="*/ 2147483647 w 2880"/>
              <a:gd name="T45" fmla="*/ 2147483647 h 2828"/>
              <a:gd name="T46" fmla="*/ 2147483647 w 2880"/>
              <a:gd name="T47" fmla="*/ 2147483647 h 2828"/>
              <a:gd name="T48" fmla="*/ 2147483647 w 2880"/>
              <a:gd name="T49" fmla="*/ 2147483647 h 2828"/>
              <a:gd name="T50" fmla="*/ 2147483647 w 2880"/>
              <a:gd name="T51" fmla="*/ 2147483647 h 2828"/>
              <a:gd name="T52" fmla="*/ 2147483647 w 2880"/>
              <a:gd name="T53" fmla="*/ 2147483647 h 2828"/>
              <a:gd name="T54" fmla="*/ 2147483647 w 2880"/>
              <a:gd name="T55" fmla="*/ 2147483647 h 2828"/>
              <a:gd name="T56" fmla="*/ 2147483647 w 2880"/>
              <a:gd name="T57" fmla="*/ 2147483647 h 2828"/>
              <a:gd name="T58" fmla="*/ 2147483647 w 2880"/>
              <a:gd name="T59" fmla="*/ 2147483647 h 2828"/>
              <a:gd name="T60" fmla="*/ 2147483647 w 2880"/>
              <a:gd name="T61" fmla="*/ 2147483647 h 2828"/>
              <a:gd name="T62" fmla="*/ 2147483647 w 2880"/>
              <a:gd name="T63" fmla="*/ 2147483647 h 2828"/>
              <a:gd name="T64" fmla="*/ 2147483647 w 2880"/>
              <a:gd name="T65" fmla="*/ 2147483647 h 2828"/>
              <a:gd name="T66" fmla="*/ 2147483647 w 2880"/>
              <a:gd name="T67" fmla="*/ 2147483647 h 2828"/>
              <a:gd name="T68" fmla="*/ 2147483647 w 2880"/>
              <a:gd name="T69" fmla="*/ 2147483647 h 2828"/>
              <a:gd name="T70" fmla="*/ 2147483647 w 2880"/>
              <a:gd name="T71" fmla="*/ 2147483647 h 2828"/>
              <a:gd name="T72" fmla="*/ 2147483647 w 2880"/>
              <a:gd name="T73" fmla="*/ 2147483647 h 2828"/>
              <a:gd name="T74" fmla="*/ 2147483647 w 2880"/>
              <a:gd name="T75" fmla="*/ 2147483647 h 2828"/>
              <a:gd name="T76" fmla="*/ 2147483647 w 2880"/>
              <a:gd name="T77" fmla="*/ 2147483647 h 2828"/>
              <a:gd name="T78" fmla="*/ 2147483647 w 2880"/>
              <a:gd name="T79" fmla="*/ 2147483647 h 2828"/>
              <a:gd name="T80" fmla="*/ 2147483647 w 2880"/>
              <a:gd name="T81" fmla="*/ 2147483647 h 2828"/>
              <a:gd name="T82" fmla="*/ 2147483647 w 2880"/>
              <a:gd name="T83" fmla="*/ 2147483647 h 2828"/>
              <a:gd name="T84" fmla="*/ 2147483647 w 2880"/>
              <a:gd name="T85" fmla="*/ 2147483647 h 2828"/>
              <a:gd name="T86" fmla="*/ 2147483647 w 2880"/>
              <a:gd name="T87" fmla="*/ 2147483647 h 2828"/>
              <a:gd name="T88" fmla="*/ 2147483647 w 2880"/>
              <a:gd name="T89" fmla="*/ 2147483647 h 2828"/>
              <a:gd name="T90" fmla="*/ 2147483647 w 2880"/>
              <a:gd name="T91" fmla="*/ 2147483647 h 2828"/>
              <a:gd name="T92" fmla="*/ 2147483647 w 2880"/>
              <a:gd name="T93" fmla="*/ 2147483647 h 2828"/>
              <a:gd name="T94" fmla="*/ 2147483647 w 2880"/>
              <a:gd name="T95" fmla="*/ 0 h 2828"/>
              <a:gd name="T96" fmla="*/ 2147483647 w 2880"/>
              <a:gd name="T97" fmla="*/ 2147483647 h 2828"/>
              <a:gd name="T98" fmla="*/ 2147483647 w 2880"/>
              <a:gd name="T99" fmla="*/ 2147483647 h 2828"/>
              <a:gd name="T100" fmla="*/ 2147483647 w 2880"/>
              <a:gd name="T101" fmla="*/ 2147483647 h 2828"/>
              <a:gd name="T102" fmla="*/ 2147483647 w 2880"/>
              <a:gd name="T103" fmla="*/ 2147483647 h 2828"/>
              <a:gd name="T104" fmla="*/ 2147483647 w 2880"/>
              <a:gd name="T105" fmla="*/ 2147483647 h 2828"/>
              <a:gd name="T106" fmla="*/ 2147483647 w 2880"/>
              <a:gd name="T107" fmla="*/ 2147483647 h 2828"/>
              <a:gd name="T108" fmla="*/ 2147483647 w 2880"/>
              <a:gd name="T109" fmla="*/ 2147483647 h 2828"/>
              <a:gd name="T110" fmla="*/ 2147483647 w 2880"/>
              <a:gd name="T111" fmla="*/ 2147483647 h 2828"/>
              <a:gd name="T112" fmla="*/ 2147483647 w 2880"/>
              <a:gd name="T113" fmla="*/ 2147483647 h 2828"/>
              <a:gd name="T114" fmla="*/ 2147483647 w 2880"/>
              <a:gd name="T115" fmla="*/ 2147483647 h 2828"/>
              <a:gd name="T116" fmla="*/ 2147483647 w 2880"/>
              <a:gd name="T117" fmla="*/ 2147483647 h 2828"/>
              <a:gd name="T118" fmla="*/ 2147483647 w 2880"/>
              <a:gd name="T119" fmla="*/ 2147483647 h 2828"/>
              <a:gd name="T120" fmla="*/ 2147483647 w 2880"/>
              <a:gd name="T121" fmla="*/ 2147483647 h 2828"/>
              <a:gd name="T122" fmla="*/ 2147483647 w 2880"/>
              <a:gd name="T123" fmla="*/ 2147483647 h 2828"/>
              <a:gd name="T124" fmla="*/ 2147483647 w 2880"/>
              <a:gd name="T125" fmla="*/ 2147483647 h 282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880"/>
              <a:gd name="T190" fmla="*/ 0 h 2828"/>
              <a:gd name="T191" fmla="*/ 2880 w 2880"/>
              <a:gd name="T192" fmla="*/ 2828 h 2828"/>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880" h="2828">
                <a:moveTo>
                  <a:pt x="2875" y="1387"/>
                </a:moveTo>
                <a:lnTo>
                  <a:pt x="2860" y="1396"/>
                </a:lnTo>
                <a:lnTo>
                  <a:pt x="2845" y="1395"/>
                </a:lnTo>
                <a:lnTo>
                  <a:pt x="2831" y="1396"/>
                </a:lnTo>
                <a:lnTo>
                  <a:pt x="2829" y="1410"/>
                </a:lnTo>
                <a:lnTo>
                  <a:pt x="2831" y="1426"/>
                </a:lnTo>
                <a:lnTo>
                  <a:pt x="2820" y="1439"/>
                </a:lnTo>
                <a:lnTo>
                  <a:pt x="2796" y="1452"/>
                </a:lnTo>
                <a:lnTo>
                  <a:pt x="2778" y="1457"/>
                </a:lnTo>
                <a:lnTo>
                  <a:pt x="2760" y="1477"/>
                </a:lnTo>
                <a:lnTo>
                  <a:pt x="2745" y="1481"/>
                </a:lnTo>
                <a:lnTo>
                  <a:pt x="2732" y="1490"/>
                </a:lnTo>
                <a:lnTo>
                  <a:pt x="2714" y="1499"/>
                </a:lnTo>
                <a:lnTo>
                  <a:pt x="2689" y="1519"/>
                </a:lnTo>
                <a:lnTo>
                  <a:pt x="2632" y="1557"/>
                </a:lnTo>
                <a:lnTo>
                  <a:pt x="2587" y="1566"/>
                </a:lnTo>
                <a:lnTo>
                  <a:pt x="2545" y="1586"/>
                </a:lnTo>
                <a:lnTo>
                  <a:pt x="2528" y="1602"/>
                </a:lnTo>
                <a:lnTo>
                  <a:pt x="2476" y="1637"/>
                </a:lnTo>
                <a:lnTo>
                  <a:pt x="2471" y="1641"/>
                </a:lnTo>
                <a:lnTo>
                  <a:pt x="2454" y="1655"/>
                </a:lnTo>
                <a:lnTo>
                  <a:pt x="2430" y="1670"/>
                </a:lnTo>
                <a:lnTo>
                  <a:pt x="2425" y="1677"/>
                </a:lnTo>
                <a:lnTo>
                  <a:pt x="2417" y="1687"/>
                </a:lnTo>
                <a:lnTo>
                  <a:pt x="2372" y="1747"/>
                </a:lnTo>
                <a:lnTo>
                  <a:pt x="2358" y="1745"/>
                </a:lnTo>
                <a:lnTo>
                  <a:pt x="2340" y="1749"/>
                </a:lnTo>
                <a:lnTo>
                  <a:pt x="2312" y="1771"/>
                </a:lnTo>
                <a:lnTo>
                  <a:pt x="2280" y="1828"/>
                </a:lnTo>
                <a:lnTo>
                  <a:pt x="2279" y="1846"/>
                </a:lnTo>
                <a:lnTo>
                  <a:pt x="2289" y="1877"/>
                </a:lnTo>
                <a:lnTo>
                  <a:pt x="2297" y="1898"/>
                </a:lnTo>
                <a:lnTo>
                  <a:pt x="2306" y="1908"/>
                </a:lnTo>
                <a:lnTo>
                  <a:pt x="2348" y="1946"/>
                </a:lnTo>
                <a:lnTo>
                  <a:pt x="2367" y="1959"/>
                </a:lnTo>
                <a:lnTo>
                  <a:pt x="2383" y="1973"/>
                </a:lnTo>
                <a:lnTo>
                  <a:pt x="2399" y="1981"/>
                </a:lnTo>
                <a:lnTo>
                  <a:pt x="2430" y="1982"/>
                </a:lnTo>
                <a:lnTo>
                  <a:pt x="2457" y="1973"/>
                </a:lnTo>
                <a:lnTo>
                  <a:pt x="2480" y="1970"/>
                </a:lnTo>
                <a:lnTo>
                  <a:pt x="2495" y="1969"/>
                </a:lnTo>
                <a:lnTo>
                  <a:pt x="2510" y="1966"/>
                </a:lnTo>
                <a:lnTo>
                  <a:pt x="2527" y="1956"/>
                </a:lnTo>
                <a:lnTo>
                  <a:pt x="2537" y="1940"/>
                </a:lnTo>
                <a:lnTo>
                  <a:pt x="2552" y="1922"/>
                </a:lnTo>
                <a:lnTo>
                  <a:pt x="2572" y="1928"/>
                </a:lnTo>
                <a:lnTo>
                  <a:pt x="2568" y="1945"/>
                </a:lnTo>
                <a:lnTo>
                  <a:pt x="2564" y="1977"/>
                </a:lnTo>
                <a:lnTo>
                  <a:pt x="2574" y="2002"/>
                </a:lnTo>
                <a:lnTo>
                  <a:pt x="2578" y="2020"/>
                </a:lnTo>
                <a:lnTo>
                  <a:pt x="2556" y="2038"/>
                </a:lnTo>
                <a:lnTo>
                  <a:pt x="2528" y="2045"/>
                </a:lnTo>
                <a:lnTo>
                  <a:pt x="2496" y="2061"/>
                </a:lnTo>
                <a:lnTo>
                  <a:pt x="2482" y="2062"/>
                </a:lnTo>
                <a:lnTo>
                  <a:pt x="2467" y="2067"/>
                </a:lnTo>
                <a:lnTo>
                  <a:pt x="2439" y="2072"/>
                </a:lnTo>
                <a:lnTo>
                  <a:pt x="2417" y="2080"/>
                </a:lnTo>
                <a:lnTo>
                  <a:pt x="2407" y="2092"/>
                </a:lnTo>
                <a:lnTo>
                  <a:pt x="2409" y="2115"/>
                </a:lnTo>
                <a:lnTo>
                  <a:pt x="2413" y="2129"/>
                </a:lnTo>
                <a:lnTo>
                  <a:pt x="2407" y="2144"/>
                </a:lnTo>
                <a:lnTo>
                  <a:pt x="2389" y="2152"/>
                </a:lnTo>
                <a:lnTo>
                  <a:pt x="2394" y="2169"/>
                </a:lnTo>
                <a:lnTo>
                  <a:pt x="2407" y="2180"/>
                </a:lnTo>
                <a:lnTo>
                  <a:pt x="2421" y="2188"/>
                </a:lnTo>
                <a:lnTo>
                  <a:pt x="2435" y="2202"/>
                </a:lnTo>
                <a:lnTo>
                  <a:pt x="2441" y="2216"/>
                </a:lnTo>
                <a:lnTo>
                  <a:pt x="2453" y="2228"/>
                </a:lnTo>
                <a:lnTo>
                  <a:pt x="2462" y="2245"/>
                </a:lnTo>
                <a:lnTo>
                  <a:pt x="2460" y="2267"/>
                </a:lnTo>
                <a:lnTo>
                  <a:pt x="2455" y="2281"/>
                </a:lnTo>
                <a:lnTo>
                  <a:pt x="2441" y="2299"/>
                </a:lnTo>
                <a:lnTo>
                  <a:pt x="2421" y="2299"/>
                </a:lnTo>
                <a:lnTo>
                  <a:pt x="2413" y="2281"/>
                </a:lnTo>
                <a:lnTo>
                  <a:pt x="2400" y="2282"/>
                </a:lnTo>
                <a:lnTo>
                  <a:pt x="2388" y="2308"/>
                </a:lnTo>
                <a:lnTo>
                  <a:pt x="2384" y="2333"/>
                </a:lnTo>
                <a:lnTo>
                  <a:pt x="2383" y="2353"/>
                </a:lnTo>
                <a:lnTo>
                  <a:pt x="2393" y="2379"/>
                </a:lnTo>
                <a:lnTo>
                  <a:pt x="2403" y="2395"/>
                </a:lnTo>
                <a:lnTo>
                  <a:pt x="2409" y="2422"/>
                </a:lnTo>
                <a:lnTo>
                  <a:pt x="2395" y="2427"/>
                </a:lnTo>
                <a:lnTo>
                  <a:pt x="2397" y="2447"/>
                </a:lnTo>
                <a:lnTo>
                  <a:pt x="2369" y="2437"/>
                </a:lnTo>
                <a:lnTo>
                  <a:pt x="2344" y="2423"/>
                </a:lnTo>
                <a:lnTo>
                  <a:pt x="2333" y="2395"/>
                </a:lnTo>
                <a:lnTo>
                  <a:pt x="2328" y="2382"/>
                </a:lnTo>
                <a:lnTo>
                  <a:pt x="2307" y="2384"/>
                </a:lnTo>
                <a:lnTo>
                  <a:pt x="2296" y="2409"/>
                </a:lnTo>
                <a:lnTo>
                  <a:pt x="2278" y="2419"/>
                </a:lnTo>
                <a:lnTo>
                  <a:pt x="2266" y="2408"/>
                </a:lnTo>
                <a:lnTo>
                  <a:pt x="2255" y="2397"/>
                </a:lnTo>
                <a:lnTo>
                  <a:pt x="2236" y="2400"/>
                </a:lnTo>
                <a:lnTo>
                  <a:pt x="2220" y="2390"/>
                </a:lnTo>
                <a:lnTo>
                  <a:pt x="2206" y="2382"/>
                </a:lnTo>
                <a:lnTo>
                  <a:pt x="2180" y="2405"/>
                </a:lnTo>
                <a:lnTo>
                  <a:pt x="2169" y="2389"/>
                </a:lnTo>
                <a:lnTo>
                  <a:pt x="2160" y="2390"/>
                </a:lnTo>
                <a:lnTo>
                  <a:pt x="2148" y="2397"/>
                </a:lnTo>
                <a:lnTo>
                  <a:pt x="2139" y="2413"/>
                </a:lnTo>
                <a:lnTo>
                  <a:pt x="2128" y="2437"/>
                </a:lnTo>
                <a:lnTo>
                  <a:pt x="2121" y="2451"/>
                </a:lnTo>
                <a:lnTo>
                  <a:pt x="2100" y="2467"/>
                </a:lnTo>
                <a:lnTo>
                  <a:pt x="2086" y="2478"/>
                </a:lnTo>
                <a:lnTo>
                  <a:pt x="2066" y="2512"/>
                </a:lnTo>
                <a:lnTo>
                  <a:pt x="2038" y="2521"/>
                </a:lnTo>
                <a:lnTo>
                  <a:pt x="2020" y="2520"/>
                </a:lnTo>
                <a:lnTo>
                  <a:pt x="2006" y="2513"/>
                </a:lnTo>
                <a:lnTo>
                  <a:pt x="1994" y="2523"/>
                </a:lnTo>
                <a:lnTo>
                  <a:pt x="1984" y="2549"/>
                </a:lnTo>
                <a:lnTo>
                  <a:pt x="1989" y="2564"/>
                </a:lnTo>
                <a:lnTo>
                  <a:pt x="1964" y="2554"/>
                </a:lnTo>
                <a:lnTo>
                  <a:pt x="1945" y="2542"/>
                </a:lnTo>
                <a:lnTo>
                  <a:pt x="1933" y="2532"/>
                </a:lnTo>
                <a:lnTo>
                  <a:pt x="1924" y="2520"/>
                </a:lnTo>
                <a:lnTo>
                  <a:pt x="1911" y="2505"/>
                </a:lnTo>
                <a:lnTo>
                  <a:pt x="1894" y="2499"/>
                </a:lnTo>
                <a:lnTo>
                  <a:pt x="1922" y="2467"/>
                </a:lnTo>
                <a:lnTo>
                  <a:pt x="1936" y="2466"/>
                </a:lnTo>
                <a:lnTo>
                  <a:pt x="1960" y="2463"/>
                </a:lnTo>
                <a:lnTo>
                  <a:pt x="1975" y="2465"/>
                </a:lnTo>
                <a:lnTo>
                  <a:pt x="1986" y="2476"/>
                </a:lnTo>
                <a:lnTo>
                  <a:pt x="2001" y="2476"/>
                </a:lnTo>
                <a:lnTo>
                  <a:pt x="2016" y="2470"/>
                </a:lnTo>
                <a:lnTo>
                  <a:pt x="2021" y="2451"/>
                </a:lnTo>
                <a:lnTo>
                  <a:pt x="2031" y="2430"/>
                </a:lnTo>
                <a:lnTo>
                  <a:pt x="2021" y="2405"/>
                </a:lnTo>
                <a:lnTo>
                  <a:pt x="2024" y="2389"/>
                </a:lnTo>
                <a:lnTo>
                  <a:pt x="2031" y="2373"/>
                </a:lnTo>
                <a:lnTo>
                  <a:pt x="2026" y="2355"/>
                </a:lnTo>
                <a:lnTo>
                  <a:pt x="2012" y="2343"/>
                </a:lnTo>
                <a:lnTo>
                  <a:pt x="2016" y="2325"/>
                </a:lnTo>
                <a:lnTo>
                  <a:pt x="2023" y="2310"/>
                </a:lnTo>
                <a:lnTo>
                  <a:pt x="2035" y="2299"/>
                </a:lnTo>
                <a:lnTo>
                  <a:pt x="2047" y="2286"/>
                </a:lnTo>
                <a:lnTo>
                  <a:pt x="2070" y="2290"/>
                </a:lnTo>
                <a:lnTo>
                  <a:pt x="2070" y="2267"/>
                </a:lnTo>
                <a:lnTo>
                  <a:pt x="2067" y="2243"/>
                </a:lnTo>
                <a:lnTo>
                  <a:pt x="2051" y="2238"/>
                </a:lnTo>
                <a:lnTo>
                  <a:pt x="2058" y="2212"/>
                </a:lnTo>
                <a:lnTo>
                  <a:pt x="2046" y="2185"/>
                </a:lnTo>
                <a:lnTo>
                  <a:pt x="2033" y="2169"/>
                </a:lnTo>
                <a:lnTo>
                  <a:pt x="2019" y="2169"/>
                </a:lnTo>
                <a:lnTo>
                  <a:pt x="2003" y="2180"/>
                </a:lnTo>
                <a:lnTo>
                  <a:pt x="1989" y="2194"/>
                </a:lnTo>
                <a:lnTo>
                  <a:pt x="1955" y="2194"/>
                </a:lnTo>
                <a:lnTo>
                  <a:pt x="1938" y="2198"/>
                </a:lnTo>
                <a:lnTo>
                  <a:pt x="1924" y="2194"/>
                </a:lnTo>
                <a:lnTo>
                  <a:pt x="1901" y="2195"/>
                </a:lnTo>
                <a:lnTo>
                  <a:pt x="1882" y="2190"/>
                </a:lnTo>
                <a:lnTo>
                  <a:pt x="1865" y="2190"/>
                </a:lnTo>
                <a:lnTo>
                  <a:pt x="1846" y="2181"/>
                </a:lnTo>
                <a:lnTo>
                  <a:pt x="1845" y="2166"/>
                </a:lnTo>
                <a:lnTo>
                  <a:pt x="1840" y="2140"/>
                </a:lnTo>
                <a:lnTo>
                  <a:pt x="1835" y="2125"/>
                </a:lnTo>
                <a:lnTo>
                  <a:pt x="1854" y="2122"/>
                </a:lnTo>
                <a:lnTo>
                  <a:pt x="1867" y="2129"/>
                </a:lnTo>
                <a:lnTo>
                  <a:pt x="1877" y="2138"/>
                </a:lnTo>
                <a:lnTo>
                  <a:pt x="1899" y="2133"/>
                </a:lnTo>
                <a:lnTo>
                  <a:pt x="1905" y="2118"/>
                </a:lnTo>
                <a:lnTo>
                  <a:pt x="1891" y="2104"/>
                </a:lnTo>
                <a:lnTo>
                  <a:pt x="1873" y="2097"/>
                </a:lnTo>
                <a:lnTo>
                  <a:pt x="1872" y="2079"/>
                </a:lnTo>
                <a:lnTo>
                  <a:pt x="1877" y="2067"/>
                </a:lnTo>
                <a:lnTo>
                  <a:pt x="1865" y="2053"/>
                </a:lnTo>
                <a:lnTo>
                  <a:pt x="1845" y="2053"/>
                </a:lnTo>
                <a:lnTo>
                  <a:pt x="1831" y="2056"/>
                </a:lnTo>
                <a:lnTo>
                  <a:pt x="1818" y="2064"/>
                </a:lnTo>
                <a:lnTo>
                  <a:pt x="1812" y="2089"/>
                </a:lnTo>
                <a:lnTo>
                  <a:pt x="1800" y="2107"/>
                </a:lnTo>
                <a:lnTo>
                  <a:pt x="1767" y="2112"/>
                </a:lnTo>
                <a:lnTo>
                  <a:pt x="1752" y="2104"/>
                </a:lnTo>
                <a:lnTo>
                  <a:pt x="1735" y="2094"/>
                </a:lnTo>
                <a:lnTo>
                  <a:pt x="1725" y="2118"/>
                </a:lnTo>
                <a:lnTo>
                  <a:pt x="1729" y="2133"/>
                </a:lnTo>
                <a:lnTo>
                  <a:pt x="1723" y="2147"/>
                </a:lnTo>
                <a:lnTo>
                  <a:pt x="1739" y="2154"/>
                </a:lnTo>
                <a:lnTo>
                  <a:pt x="1754" y="2151"/>
                </a:lnTo>
                <a:lnTo>
                  <a:pt x="1770" y="2152"/>
                </a:lnTo>
                <a:lnTo>
                  <a:pt x="1772" y="2179"/>
                </a:lnTo>
                <a:lnTo>
                  <a:pt x="1767" y="2197"/>
                </a:lnTo>
                <a:lnTo>
                  <a:pt x="1751" y="2206"/>
                </a:lnTo>
                <a:lnTo>
                  <a:pt x="1738" y="2195"/>
                </a:lnTo>
                <a:lnTo>
                  <a:pt x="1725" y="2187"/>
                </a:lnTo>
                <a:lnTo>
                  <a:pt x="1714" y="2174"/>
                </a:lnTo>
                <a:lnTo>
                  <a:pt x="1702" y="2191"/>
                </a:lnTo>
                <a:lnTo>
                  <a:pt x="1701" y="2213"/>
                </a:lnTo>
                <a:lnTo>
                  <a:pt x="1697" y="2232"/>
                </a:lnTo>
                <a:lnTo>
                  <a:pt x="1706" y="2255"/>
                </a:lnTo>
                <a:lnTo>
                  <a:pt x="1708" y="2271"/>
                </a:lnTo>
                <a:lnTo>
                  <a:pt x="1701" y="2296"/>
                </a:lnTo>
                <a:lnTo>
                  <a:pt x="1697" y="2315"/>
                </a:lnTo>
                <a:lnTo>
                  <a:pt x="1694" y="2332"/>
                </a:lnTo>
                <a:lnTo>
                  <a:pt x="1691" y="2351"/>
                </a:lnTo>
                <a:lnTo>
                  <a:pt x="1701" y="2362"/>
                </a:lnTo>
                <a:lnTo>
                  <a:pt x="1717" y="2360"/>
                </a:lnTo>
                <a:lnTo>
                  <a:pt x="1724" y="2379"/>
                </a:lnTo>
                <a:lnTo>
                  <a:pt x="1723" y="2395"/>
                </a:lnTo>
                <a:lnTo>
                  <a:pt x="1729" y="2413"/>
                </a:lnTo>
                <a:lnTo>
                  <a:pt x="1739" y="2434"/>
                </a:lnTo>
                <a:lnTo>
                  <a:pt x="1748" y="2447"/>
                </a:lnTo>
                <a:lnTo>
                  <a:pt x="1742" y="2483"/>
                </a:lnTo>
                <a:lnTo>
                  <a:pt x="1734" y="2505"/>
                </a:lnTo>
                <a:lnTo>
                  <a:pt x="1737" y="2525"/>
                </a:lnTo>
                <a:lnTo>
                  <a:pt x="1740" y="2545"/>
                </a:lnTo>
                <a:lnTo>
                  <a:pt x="1729" y="2585"/>
                </a:lnTo>
                <a:lnTo>
                  <a:pt x="1724" y="2600"/>
                </a:lnTo>
                <a:lnTo>
                  <a:pt x="1716" y="2615"/>
                </a:lnTo>
                <a:lnTo>
                  <a:pt x="1691" y="2635"/>
                </a:lnTo>
                <a:lnTo>
                  <a:pt x="1664" y="2651"/>
                </a:lnTo>
                <a:lnTo>
                  <a:pt x="1643" y="2665"/>
                </a:lnTo>
                <a:lnTo>
                  <a:pt x="1623" y="2680"/>
                </a:lnTo>
                <a:lnTo>
                  <a:pt x="1609" y="2688"/>
                </a:lnTo>
                <a:lnTo>
                  <a:pt x="1597" y="2699"/>
                </a:lnTo>
                <a:lnTo>
                  <a:pt x="1595" y="2716"/>
                </a:lnTo>
                <a:lnTo>
                  <a:pt x="1606" y="2727"/>
                </a:lnTo>
                <a:lnTo>
                  <a:pt x="1634" y="2735"/>
                </a:lnTo>
                <a:lnTo>
                  <a:pt x="1648" y="2748"/>
                </a:lnTo>
                <a:lnTo>
                  <a:pt x="1643" y="2767"/>
                </a:lnTo>
                <a:lnTo>
                  <a:pt x="1631" y="2782"/>
                </a:lnTo>
                <a:lnTo>
                  <a:pt x="1614" y="2789"/>
                </a:lnTo>
                <a:lnTo>
                  <a:pt x="1596" y="2798"/>
                </a:lnTo>
                <a:lnTo>
                  <a:pt x="1580" y="2799"/>
                </a:lnTo>
                <a:lnTo>
                  <a:pt x="1558" y="2810"/>
                </a:lnTo>
                <a:lnTo>
                  <a:pt x="1541" y="2818"/>
                </a:lnTo>
                <a:lnTo>
                  <a:pt x="1517" y="2828"/>
                </a:lnTo>
                <a:lnTo>
                  <a:pt x="1498" y="2803"/>
                </a:lnTo>
                <a:lnTo>
                  <a:pt x="1485" y="2787"/>
                </a:lnTo>
                <a:lnTo>
                  <a:pt x="1468" y="2782"/>
                </a:lnTo>
                <a:lnTo>
                  <a:pt x="1453" y="2753"/>
                </a:lnTo>
                <a:lnTo>
                  <a:pt x="1439" y="2745"/>
                </a:lnTo>
                <a:lnTo>
                  <a:pt x="1426" y="2735"/>
                </a:lnTo>
                <a:lnTo>
                  <a:pt x="1411" y="2722"/>
                </a:lnTo>
                <a:lnTo>
                  <a:pt x="1394" y="2715"/>
                </a:lnTo>
                <a:lnTo>
                  <a:pt x="1370" y="2698"/>
                </a:lnTo>
                <a:lnTo>
                  <a:pt x="1356" y="2677"/>
                </a:lnTo>
                <a:lnTo>
                  <a:pt x="1343" y="2673"/>
                </a:lnTo>
                <a:lnTo>
                  <a:pt x="1329" y="2679"/>
                </a:lnTo>
                <a:lnTo>
                  <a:pt x="1322" y="2668"/>
                </a:lnTo>
                <a:lnTo>
                  <a:pt x="1308" y="2661"/>
                </a:lnTo>
                <a:lnTo>
                  <a:pt x="1295" y="2659"/>
                </a:lnTo>
                <a:lnTo>
                  <a:pt x="1283" y="2647"/>
                </a:lnTo>
                <a:lnTo>
                  <a:pt x="1288" y="2640"/>
                </a:lnTo>
                <a:lnTo>
                  <a:pt x="1294" y="2632"/>
                </a:lnTo>
                <a:lnTo>
                  <a:pt x="1294" y="2610"/>
                </a:lnTo>
                <a:lnTo>
                  <a:pt x="1297" y="2588"/>
                </a:lnTo>
                <a:lnTo>
                  <a:pt x="1287" y="2575"/>
                </a:lnTo>
                <a:lnTo>
                  <a:pt x="1271" y="2576"/>
                </a:lnTo>
                <a:lnTo>
                  <a:pt x="1251" y="2571"/>
                </a:lnTo>
                <a:lnTo>
                  <a:pt x="1250" y="2552"/>
                </a:lnTo>
                <a:lnTo>
                  <a:pt x="1242" y="2534"/>
                </a:lnTo>
                <a:lnTo>
                  <a:pt x="1236" y="2520"/>
                </a:lnTo>
                <a:lnTo>
                  <a:pt x="1218" y="2512"/>
                </a:lnTo>
                <a:lnTo>
                  <a:pt x="1204" y="2483"/>
                </a:lnTo>
                <a:lnTo>
                  <a:pt x="1214" y="2460"/>
                </a:lnTo>
                <a:lnTo>
                  <a:pt x="1231" y="2437"/>
                </a:lnTo>
                <a:lnTo>
                  <a:pt x="1230" y="2413"/>
                </a:lnTo>
                <a:lnTo>
                  <a:pt x="1216" y="2407"/>
                </a:lnTo>
                <a:lnTo>
                  <a:pt x="1200" y="2404"/>
                </a:lnTo>
                <a:lnTo>
                  <a:pt x="1186" y="2411"/>
                </a:lnTo>
                <a:lnTo>
                  <a:pt x="1174" y="2413"/>
                </a:lnTo>
                <a:lnTo>
                  <a:pt x="1156" y="2420"/>
                </a:lnTo>
                <a:lnTo>
                  <a:pt x="1145" y="2401"/>
                </a:lnTo>
                <a:lnTo>
                  <a:pt x="1144" y="2384"/>
                </a:lnTo>
                <a:lnTo>
                  <a:pt x="1134" y="2369"/>
                </a:lnTo>
                <a:lnTo>
                  <a:pt x="1121" y="2351"/>
                </a:lnTo>
                <a:lnTo>
                  <a:pt x="1128" y="2326"/>
                </a:lnTo>
                <a:lnTo>
                  <a:pt x="1138" y="2311"/>
                </a:lnTo>
                <a:lnTo>
                  <a:pt x="1153" y="2296"/>
                </a:lnTo>
                <a:lnTo>
                  <a:pt x="1157" y="2278"/>
                </a:lnTo>
                <a:lnTo>
                  <a:pt x="1140" y="2275"/>
                </a:lnTo>
                <a:lnTo>
                  <a:pt x="1133" y="2261"/>
                </a:lnTo>
                <a:lnTo>
                  <a:pt x="1131" y="2232"/>
                </a:lnTo>
                <a:lnTo>
                  <a:pt x="1117" y="2224"/>
                </a:lnTo>
                <a:lnTo>
                  <a:pt x="1094" y="2224"/>
                </a:lnTo>
                <a:lnTo>
                  <a:pt x="1096" y="2245"/>
                </a:lnTo>
                <a:lnTo>
                  <a:pt x="1091" y="2267"/>
                </a:lnTo>
                <a:lnTo>
                  <a:pt x="1085" y="2279"/>
                </a:lnTo>
                <a:lnTo>
                  <a:pt x="1066" y="2286"/>
                </a:lnTo>
                <a:lnTo>
                  <a:pt x="1052" y="2282"/>
                </a:lnTo>
                <a:lnTo>
                  <a:pt x="1029" y="2273"/>
                </a:lnTo>
                <a:lnTo>
                  <a:pt x="1016" y="2261"/>
                </a:lnTo>
                <a:lnTo>
                  <a:pt x="1004" y="2246"/>
                </a:lnTo>
                <a:lnTo>
                  <a:pt x="995" y="2231"/>
                </a:lnTo>
                <a:lnTo>
                  <a:pt x="979" y="2227"/>
                </a:lnTo>
                <a:lnTo>
                  <a:pt x="959" y="2213"/>
                </a:lnTo>
                <a:lnTo>
                  <a:pt x="946" y="2202"/>
                </a:lnTo>
                <a:lnTo>
                  <a:pt x="937" y="2220"/>
                </a:lnTo>
                <a:lnTo>
                  <a:pt x="936" y="2238"/>
                </a:lnTo>
                <a:lnTo>
                  <a:pt x="923" y="2246"/>
                </a:lnTo>
                <a:lnTo>
                  <a:pt x="914" y="2234"/>
                </a:lnTo>
                <a:lnTo>
                  <a:pt x="902" y="2226"/>
                </a:lnTo>
                <a:lnTo>
                  <a:pt x="896" y="2208"/>
                </a:lnTo>
                <a:lnTo>
                  <a:pt x="885" y="2195"/>
                </a:lnTo>
                <a:lnTo>
                  <a:pt x="871" y="2194"/>
                </a:lnTo>
                <a:lnTo>
                  <a:pt x="859" y="2184"/>
                </a:lnTo>
                <a:lnTo>
                  <a:pt x="868" y="2169"/>
                </a:lnTo>
                <a:lnTo>
                  <a:pt x="868" y="2154"/>
                </a:lnTo>
                <a:lnTo>
                  <a:pt x="867" y="2137"/>
                </a:lnTo>
                <a:lnTo>
                  <a:pt x="849" y="2141"/>
                </a:lnTo>
                <a:lnTo>
                  <a:pt x="835" y="2140"/>
                </a:lnTo>
                <a:lnTo>
                  <a:pt x="819" y="2143"/>
                </a:lnTo>
                <a:lnTo>
                  <a:pt x="805" y="2137"/>
                </a:lnTo>
                <a:lnTo>
                  <a:pt x="793" y="2123"/>
                </a:lnTo>
                <a:lnTo>
                  <a:pt x="780" y="2127"/>
                </a:lnTo>
                <a:lnTo>
                  <a:pt x="765" y="2137"/>
                </a:lnTo>
                <a:lnTo>
                  <a:pt x="752" y="2132"/>
                </a:lnTo>
                <a:lnTo>
                  <a:pt x="737" y="2123"/>
                </a:lnTo>
                <a:lnTo>
                  <a:pt x="725" y="2130"/>
                </a:lnTo>
                <a:lnTo>
                  <a:pt x="719" y="2145"/>
                </a:lnTo>
                <a:lnTo>
                  <a:pt x="706" y="2138"/>
                </a:lnTo>
                <a:lnTo>
                  <a:pt x="695" y="2127"/>
                </a:lnTo>
                <a:lnTo>
                  <a:pt x="683" y="2121"/>
                </a:lnTo>
                <a:lnTo>
                  <a:pt x="667" y="2121"/>
                </a:lnTo>
                <a:lnTo>
                  <a:pt x="653" y="2122"/>
                </a:lnTo>
                <a:lnTo>
                  <a:pt x="639" y="2123"/>
                </a:lnTo>
                <a:lnTo>
                  <a:pt x="625" y="2121"/>
                </a:lnTo>
                <a:lnTo>
                  <a:pt x="605" y="2123"/>
                </a:lnTo>
                <a:lnTo>
                  <a:pt x="594" y="2114"/>
                </a:lnTo>
                <a:lnTo>
                  <a:pt x="581" y="2108"/>
                </a:lnTo>
                <a:lnTo>
                  <a:pt x="565" y="2108"/>
                </a:lnTo>
                <a:lnTo>
                  <a:pt x="549" y="2108"/>
                </a:lnTo>
                <a:lnTo>
                  <a:pt x="548" y="2116"/>
                </a:lnTo>
                <a:lnTo>
                  <a:pt x="549" y="2129"/>
                </a:lnTo>
                <a:lnTo>
                  <a:pt x="522" y="2130"/>
                </a:lnTo>
                <a:lnTo>
                  <a:pt x="525" y="2121"/>
                </a:lnTo>
                <a:lnTo>
                  <a:pt x="526" y="2112"/>
                </a:lnTo>
                <a:lnTo>
                  <a:pt x="534" y="2104"/>
                </a:lnTo>
                <a:lnTo>
                  <a:pt x="544" y="2098"/>
                </a:lnTo>
                <a:lnTo>
                  <a:pt x="559" y="2096"/>
                </a:lnTo>
                <a:lnTo>
                  <a:pt x="568" y="2096"/>
                </a:lnTo>
                <a:lnTo>
                  <a:pt x="577" y="2094"/>
                </a:lnTo>
                <a:lnTo>
                  <a:pt x="581" y="2085"/>
                </a:lnTo>
                <a:lnTo>
                  <a:pt x="570" y="2080"/>
                </a:lnTo>
                <a:lnTo>
                  <a:pt x="561" y="2079"/>
                </a:lnTo>
                <a:lnTo>
                  <a:pt x="550" y="2083"/>
                </a:lnTo>
                <a:lnTo>
                  <a:pt x="540" y="2083"/>
                </a:lnTo>
                <a:lnTo>
                  <a:pt x="536" y="2075"/>
                </a:lnTo>
                <a:lnTo>
                  <a:pt x="525" y="2068"/>
                </a:lnTo>
                <a:lnTo>
                  <a:pt x="519" y="2061"/>
                </a:lnTo>
                <a:lnTo>
                  <a:pt x="511" y="2069"/>
                </a:lnTo>
                <a:lnTo>
                  <a:pt x="506" y="2075"/>
                </a:lnTo>
                <a:lnTo>
                  <a:pt x="493" y="2087"/>
                </a:lnTo>
                <a:lnTo>
                  <a:pt x="482" y="2100"/>
                </a:lnTo>
                <a:lnTo>
                  <a:pt x="466" y="2092"/>
                </a:lnTo>
                <a:lnTo>
                  <a:pt x="468" y="2075"/>
                </a:lnTo>
                <a:lnTo>
                  <a:pt x="457" y="2054"/>
                </a:lnTo>
                <a:lnTo>
                  <a:pt x="450" y="2043"/>
                </a:lnTo>
                <a:lnTo>
                  <a:pt x="447" y="2027"/>
                </a:lnTo>
                <a:lnTo>
                  <a:pt x="436" y="2011"/>
                </a:lnTo>
                <a:lnTo>
                  <a:pt x="430" y="1998"/>
                </a:lnTo>
                <a:lnTo>
                  <a:pt x="423" y="1981"/>
                </a:lnTo>
                <a:lnTo>
                  <a:pt x="418" y="1969"/>
                </a:lnTo>
                <a:lnTo>
                  <a:pt x="418" y="1955"/>
                </a:lnTo>
                <a:lnTo>
                  <a:pt x="419" y="1937"/>
                </a:lnTo>
                <a:lnTo>
                  <a:pt x="419" y="1915"/>
                </a:lnTo>
                <a:lnTo>
                  <a:pt x="416" y="1901"/>
                </a:lnTo>
                <a:lnTo>
                  <a:pt x="410" y="1886"/>
                </a:lnTo>
                <a:lnTo>
                  <a:pt x="401" y="1870"/>
                </a:lnTo>
                <a:lnTo>
                  <a:pt x="388" y="1855"/>
                </a:lnTo>
                <a:lnTo>
                  <a:pt x="378" y="1841"/>
                </a:lnTo>
                <a:lnTo>
                  <a:pt x="369" y="1825"/>
                </a:lnTo>
                <a:lnTo>
                  <a:pt x="364" y="1811"/>
                </a:lnTo>
                <a:lnTo>
                  <a:pt x="354" y="1796"/>
                </a:lnTo>
                <a:lnTo>
                  <a:pt x="350" y="1778"/>
                </a:lnTo>
                <a:lnTo>
                  <a:pt x="351" y="1754"/>
                </a:lnTo>
                <a:lnTo>
                  <a:pt x="351" y="1739"/>
                </a:lnTo>
                <a:lnTo>
                  <a:pt x="354" y="1725"/>
                </a:lnTo>
                <a:lnTo>
                  <a:pt x="359" y="1702"/>
                </a:lnTo>
                <a:lnTo>
                  <a:pt x="360" y="1683"/>
                </a:lnTo>
                <a:lnTo>
                  <a:pt x="354" y="1669"/>
                </a:lnTo>
                <a:lnTo>
                  <a:pt x="341" y="1663"/>
                </a:lnTo>
                <a:lnTo>
                  <a:pt x="327" y="1666"/>
                </a:lnTo>
                <a:lnTo>
                  <a:pt x="313" y="1669"/>
                </a:lnTo>
                <a:lnTo>
                  <a:pt x="295" y="1674"/>
                </a:lnTo>
                <a:lnTo>
                  <a:pt x="281" y="1674"/>
                </a:lnTo>
                <a:lnTo>
                  <a:pt x="265" y="1677"/>
                </a:lnTo>
                <a:lnTo>
                  <a:pt x="248" y="1674"/>
                </a:lnTo>
                <a:lnTo>
                  <a:pt x="234" y="1663"/>
                </a:lnTo>
                <a:lnTo>
                  <a:pt x="220" y="1645"/>
                </a:lnTo>
                <a:lnTo>
                  <a:pt x="207" y="1627"/>
                </a:lnTo>
                <a:lnTo>
                  <a:pt x="196" y="1605"/>
                </a:lnTo>
                <a:lnTo>
                  <a:pt x="185" y="1579"/>
                </a:lnTo>
                <a:lnTo>
                  <a:pt x="176" y="1554"/>
                </a:lnTo>
                <a:lnTo>
                  <a:pt x="170" y="1535"/>
                </a:lnTo>
                <a:lnTo>
                  <a:pt x="169" y="1519"/>
                </a:lnTo>
                <a:lnTo>
                  <a:pt x="173" y="1496"/>
                </a:lnTo>
                <a:lnTo>
                  <a:pt x="183" y="1477"/>
                </a:lnTo>
                <a:lnTo>
                  <a:pt x="190" y="1467"/>
                </a:lnTo>
                <a:lnTo>
                  <a:pt x="198" y="1455"/>
                </a:lnTo>
                <a:lnTo>
                  <a:pt x="207" y="1435"/>
                </a:lnTo>
                <a:lnTo>
                  <a:pt x="211" y="1417"/>
                </a:lnTo>
                <a:lnTo>
                  <a:pt x="212" y="1396"/>
                </a:lnTo>
                <a:lnTo>
                  <a:pt x="213" y="1374"/>
                </a:lnTo>
                <a:lnTo>
                  <a:pt x="219" y="1354"/>
                </a:lnTo>
                <a:lnTo>
                  <a:pt x="217" y="1332"/>
                </a:lnTo>
                <a:lnTo>
                  <a:pt x="211" y="1315"/>
                </a:lnTo>
                <a:lnTo>
                  <a:pt x="197" y="1308"/>
                </a:lnTo>
                <a:lnTo>
                  <a:pt x="176" y="1305"/>
                </a:lnTo>
                <a:lnTo>
                  <a:pt x="160" y="1305"/>
                </a:lnTo>
                <a:lnTo>
                  <a:pt x="141" y="1300"/>
                </a:lnTo>
                <a:lnTo>
                  <a:pt x="124" y="1297"/>
                </a:lnTo>
                <a:lnTo>
                  <a:pt x="113" y="1303"/>
                </a:lnTo>
                <a:lnTo>
                  <a:pt x="99" y="1298"/>
                </a:lnTo>
                <a:lnTo>
                  <a:pt x="83" y="1285"/>
                </a:lnTo>
                <a:lnTo>
                  <a:pt x="69" y="1269"/>
                </a:lnTo>
                <a:lnTo>
                  <a:pt x="53" y="1261"/>
                </a:lnTo>
                <a:lnTo>
                  <a:pt x="30" y="1243"/>
                </a:lnTo>
                <a:lnTo>
                  <a:pt x="14" y="1231"/>
                </a:lnTo>
                <a:lnTo>
                  <a:pt x="3" y="1214"/>
                </a:lnTo>
                <a:lnTo>
                  <a:pt x="0" y="1185"/>
                </a:lnTo>
                <a:lnTo>
                  <a:pt x="0" y="1173"/>
                </a:lnTo>
                <a:lnTo>
                  <a:pt x="2" y="1155"/>
                </a:lnTo>
                <a:lnTo>
                  <a:pt x="4" y="1137"/>
                </a:lnTo>
                <a:lnTo>
                  <a:pt x="9" y="1123"/>
                </a:lnTo>
                <a:lnTo>
                  <a:pt x="16" y="1112"/>
                </a:lnTo>
                <a:lnTo>
                  <a:pt x="23" y="1088"/>
                </a:lnTo>
                <a:lnTo>
                  <a:pt x="31" y="1076"/>
                </a:lnTo>
                <a:lnTo>
                  <a:pt x="41" y="1061"/>
                </a:lnTo>
                <a:lnTo>
                  <a:pt x="58" y="1046"/>
                </a:lnTo>
                <a:lnTo>
                  <a:pt x="69" y="1037"/>
                </a:lnTo>
                <a:lnTo>
                  <a:pt x="83" y="1025"/>
                </a:lnTo>
                <a:lnTo>
                  <a:pt x="97" y="1014"/>
                </a:lnTo>
                <a:lnTo>
                  <a:pt x="110" y="1008"/>
                </a:lnTo>
                <a:lnTo>
                  <a:pt x="128" y="990"/>
                </a:lnTo>
                <a:lnTo>
                  <a:pt x="138" y="981"/>
                </a:lnTo>
                <a:lnTo>
                  <a:pt x="153" y="968"/>
                </a:lnTo>
                <a:lnTo>
                  <a:pt x="179" y="946"/>
                </a:lnTo>
                <a:lnTo>
                  <a:pt x="189" y="929"/>
                </a:lnTo>
                <a:lnTo>
                  <a:pt x="202" y="912"/>
                </a:lnTo>
                <a:lnTo>
                  <a:pt x="215" y="885"/>
                </a:lnTo>
                <a:lnTo>
                  <a:pt x="222" y="869"/>
                </a:lnTo>
                <a:lnTo>
                  <a:pt x="229" y="856"/>
                </a:lnTo>
                <a:lnTo>
                  <a:pt x="240" y="840"/>
                </a:lnTo>
                <a:lnTo>
                  <a:pt x="259" y="820"/>
                </a:lnTo>
                <a:lnTo>
                  <a:pt x="272" y="812"/>
                </a:lnTo>
                <a:lnTo>
                  <a:pt x="285" y="801"/>
                </a:lnTo>
                <a:lnTo>
                  <a:pt x="307" y="783"/>
                </a:lnTo>
                <a:lnTo>
                  <a:pt x="319" y="776"/>
                </a:lnTo>
                <a:lnTo>
                  <a:pt x="331" y="765"/>
                </a:lnTo>
                <a:lnTo>
                  <a:pt x="347" y="755"/>
                </a:lnTo>
                <a:lnTo>
                  <a:pt x="362" y="753"/>
                </a:lnTo>
                <a:lnTo>
                  <a:pt x="374" y="747"/>
                </a:lnTo>
                <a:lnTo>
                  <a:pt x="388" y="746"/>
                </a:lnTo>
                <a:lnTo>
                  <a:pt x="397" y="754"/>
                </a:lnTo>
                <a:lnTo>
                  <a:pt x="406" y="765"/>
                </a:lnTo>
                <a:lnTo>
                  <a:pt x="411" y="783"/>
                </a:lnTo>
                <a:lnTo>
                  <a:pt x="415" y="802"/>
                </a:lnTo>
                <a:lnTo>
                  <a:pt x="419" y="818"/>
                </a:lnTo>
                <a:lnTo>
                  <a:pt x="423" y="831"/>
                </a:lnTo>
                <a:lnTo>
                  <a:pt x="429" y="847"/>
                </a:lnTo>
                <a:lnTo>
                  <a:pt x="438" y="867"/>
                </a:lnTo>
                <a:lnTo>
                  <a:pt x="453" y="880"/>
                </a:lnTo>
                <a:lnTo>
                  <a:pt x="473" y="895"/>
                </a:lnTo>
                <a:lnTo>
                  <a:pt x="487" y="899"/>
                </a:lnTo>
                <a:lnTo>
                  <a:pt x="506" y="895"/>
                </a:lnTo>
                <a:lnTo>
                  <a:pt x="538" y="894"/>
                </a:lnTo>
                <a:lnTo>
                  <a:pt x="552" y="884"/>
                </a:lnTo>
                <a:lnTo>
                  <a:pt x="563" y="877"/>
                </a:lnTo>
                <a:lnTo>
                  <a:pt x="586" y="870"/>
                </a:lnTo>
                <a:lnTo>
                  <a:pt x="605" y="866"/>
                </a:lnTo>
                <a:lnTo>
                  <a:pt x="632" y="859"/>
                </a:lnTo>
                <a:lnTo>
                  <a:pt x="646" y="856"/>
                </a:lnTo>
                <a:lnTo>
                  <a:pt x="677" y="855"/>
                </a:lnTo>
                <a:lnTo>
                  <a:pt x="693" y="853"/>
                </a:lnTo>
                <a:lnTo>
                  <a:pt x="718" y="856"/>
                </a:lnTo>
                <a:lnTo>
                  <a:pt x="739" y="859"/>
                </a:lnTo>
                <a:lnTo>
                  <a:pt x="755" y="858"/>
                </a:lnTo>
                <a:lnTo>
                  <a:pt x="773" y="855"/>
                </a:lnTo>
                <a:lnTo>
                  <a:pt x="799" y="837"/>
                </a:lnTo>
                <a:lnTo>
                  <a:pt x="816" y="823"/>
                </a:lnTo>
                <a:lnTo>
                  <a:pt x="817" y="813"/>
                </a:lnTo>
                <a:lnTo>
                  <a:pt x="825" y="791"/>
                </a:lnTo>
                <a:lnTo>
                  <a:pt x="833" y="776"/>
                </a:lnTo>
                <a:lnTo>
                  <a:pt x="848" y="755"/>
                </a:lnTo>
                <a:lnTo>
                  <a:pt x="859" y="730"/>
                </a:lnTo>
                <a:lnTo>
                  <a:pt x="868" y="718"/>
                </a:lnTo>
                <a:lnTo>
                  <a:pt x="893" y="699"/>
                </a:lnTo>
                <a:lnTo>
                  <a:pt x="903" y="689"/>
                </a:lnTo>
                <a:lnTo>
                  <a:pt x="916" y="678"/>
                </a:lnTo>
                <a:lnTo>
                  <a:pt x="925" y="667"/>
                </a:lnTo>
                <a:lnTo>
                  <a:pt x="936" y="643"/>
                </a:lnTo>
                <a:lnTo>
                  <a:pt x="940" y="627"/>
                </a:lnTo>
                <a:lnTo>
                  <a:pt x="948" y="612"/>
                </a:lnTo>
                <a:lnTo>
                  <a:pt x="954" y="592"/>
                </a:lnTo>
                <a:lnTo>
                  <a:pt x="960" y="580"/>
                </a:lnTo>
                <a:lnTo>
                  <a:pt x="963" y="565"/>
                </a:lnTo>
                <a:lnTo>
                  <a:pt x="974" y="547"/>
                </a:lnTo>
                <a:lnTo>
                  <a:pt x="985" y="533"/>
                </a:lnTo>
                <a:lnTo>
                  <a:pt x="995" y="522"/>
                </a:lnTo>
                <a:lnTo>
                  <a:pt x="1013" y="505"/>
                </a:lnTo>
                <a:lnTo>
                  <a:pt x="1022" y="496"/>
                </a:lnTo>
                <a:lnTo>
                  <a:pt x="1064" y="485"/>
                </a:lnTo>
                <a:lnTo>
                  <a:pt x="1089" y="471"/>
                </a:lnTo>
                <a:lnTo>
                  <a:pt x="1101" y="465"/>
                </a:lnTo>
                <a:lnTo>
                  <a:pt x="1122" y="451"/>
                </a:lnTo>
                <a:lnTo>
                  <a:pt x="1144" y="442"/>
                </a:lnTo>
                <a:lnTo>
                  <a:pt x="1161" y="433"/>
                </a:lnTo>
                <a:lnTo>
                  <a:pt x="1171" y="425"/>
                </a:lnTo>
                <a:lnTo>
                  <a:pt x="1185" y="409"/>
                </a:lnTo>
                <a:lnTo>
                  <a:pt x="1207" y="388"/>
                </a:lnTo>
                <a:lnTo>
                  <a:pt x="1217" y="370"/>
                </a:lnTo>
                <a:lnTo>
                  <a:pt x="1232" y="353"/>
                </a:lnTo>
                <a:lnTo>
                  <a:pt x="1246" y="330"/>
                </a:lnTo>
                <a:lnTo>
                  <a:pt x="1251" y="316"/>
                </a:lnTo>
                <a:lnTo>
                  <a:pt x="1264" y="302"/>
                </a:lnTo>
                <a:lnTo>
                  <a:pt x="1273" y="287"/>
                </a:lnTo>
                <a:lnTo>
                  <a:pt x="1283" y="269"/>
                </a:lnTo>
                <a:lnTo>
                  <a:pt x="1290" y="244"/>
                </a:lnTo>
                <a:lnTo>
                  <a:pt x="1304" y="228"/>
                </a:lnTo>
                <a:lnTo>
                  <a:pt x="1311" y="211"/>
                </a:lnTo>
                <a:lnTo>
                  <a:pt x="1319" y="196"/>
                </a:lnTo>
                <a:lnTo>
                  <a:pt x="1327" y="172"/>
                </a:lnTo>
                <a:lnTo>
                  <a:pt x="1328" y="157"/>
                </a:lnTo>
                <a:lnTo>
                  <a:pt x="1336" y="134"/>
                </a:lnTo>
                <a:lnTo>
                  <a:pt x="1333" y="109"/>
                </a:lnTo>
                <a:lnTo>
                  <a:pt x="1341" y="91"/>
                </a:lnTo>
                <a:lnTo>
                  <a:pt x="1356" y="76"/>
                </a:lnTo>
                <a:lnTo>
                  <a:pt x="1368" y="67"/>
                </a:lnTo>
                <a:lnTo>
                  <a:pt x="1382" y="53"/>
                </a:lnTo>
                <a:lnTo>
                  <a:pt x="1398" y="45"/>
                </a:lnTo>
                <a:lnTo>
                  <a:pt x="1419" y="41"/>
                </a:lnTo>
                <a:lnTo>
                  <a:pt x="1438" y="41"/>
                </a:lnTo>
                <a:lnTo>
                  <a:pt x="1460" y="40"/>
                </a:lnTo>
                <a:lnTo>
                  <a:pt x="1481" y="34"/>
                </a:lnTo>
                <a:lnTo>
                  <a:pt x="1500" y="26"/>
                </a:lnTo>
                <a:lnTo>
                  <a:pt x="1516" y="12"/>
                </a:lnTo>
                <a:lnTo>
                  <a:pt x="1534" y="0"/>
                </a:lnTo>
                <a:lnTo>
                  <a:pt x="1541" y="8"/>
                </a:lnTo>
                <a:lnTo>
                  <a:pt x="1534" y="22"/>
                </a:lnTo>
                <a:lnTo>
                  <a:pt x="1530" y="38"/>
                </a:lnTo>
                <a:lnTo>
                  <a:pt x="1522" y="62"/>
                </a:lnTo>
                <a:lnTo>
                  <a:pt x="1531" y="76"/>
                </a:lnTo>
                <a:lnTo>
                  <a:pt x="1545" y="80"/>
                </a:lnTo>
                <a:lnTo>
                  <a:pt x="1558" y="84"/>
                </a:lnTo>
                <a:lnTo>
                  <a:pt x="1577" y="88"/>
                </a:lnTo>
                <a:lnTo>
                  <a:pt x="1597" y="88"/>
                </a:lnTo>
                <a:lnTo>
                  <a:pt x="1620" y="87"/>
                </a:lnTo>
                <a:lnTo>
                  <a:pt x="1636" y="87"/>
                </a:lnTo>
                <a:lnTo>
                  <a:pt x="1652" y="89"/>
                </a:lnTo>
                <a:lnTo>
                  <a:pt x="1677" y="94"/>
                </a:lnTo>
                <a:lnTo>
                  <a:pt x="1692" y="88"/>
                </a:lnTo>
                <a:lnTo>
                  <a:pt x="1703" y="99"/>
                </a:lnTo>
                <a:lnTo>
                  <a:pt x="1711" y="105"/>
                </a:lnTo>
                <a:lnTo>
                  <a:pt x="1714" y="124"/>
                </a:lnTo>
                <a:lnTo>
                  <a:pt x="1706" y="136"/>
                </a:lnTo>
                <a:lnTo>
                  <a:pt x="1705" y="154"/>
                </a:lnTo>
                <a:lnTo>
                  <a:pt x="1711" y="168"/>
                </a:lnTo>
                <a:lnTo>
                  <a:pt x="1724" y="175"/>
                </a:lnTo>
                <a:lnTo>
                  <a:pt x="1742" y="174"/>
                </a:lnTo>
                <a:lnTo>
                  <a:pt x="1735" y="189"/>
                </a:lnTo>
                <a:lnTo>
                  <a:pt x="1726" y="203"/>
                </a:lnTo>
                <a:lnTo>
                  <a:pt x="1731" y="230"/>
                </a:lnTo>
                <a:lnTo>
                  <a:pt x="1733" y="266"/>
                </a:lnTo>
                <a:lnTo>
                  <a:pt x="1707" y="294"/>
                </a:lnTo>
                <a:lnTo>
                  <a:pt x="1725" y="309"/>
                </a:lnTo>
                <a:lnTo>
                  <a:pt x="1730" y="326"/>
                </a:lnTo>
                <a:lnTo>
                  <a:pt x="1739" y="339"/>
                </a:lnTo>
                <a:lnTo>
                  <a:pt x="1752" y="338"/>
                </a:lnTo>
                <a:lnTo>
                  <a:pt x="1774" y="330"/>
                </a:lnTo>
                <a:lnTo>
                  <a:pt x="1790" y="338"/>
                </a:lnTo>
                <a:lnTo>
                  <a:pt x="1799" y="326"/>
                </a:lnTo>
                <a:lnTo>
                  <a:pt x="1808" y="316"/>
                </a:lnTo>
                <a:lnTo>
                  <a:pt x="1820" y="327"/>
                </a:lnTo>
                <a:lnTo>
                  <a:pt x="1837" y="338"/>
                </a:lnTo>
                <a:lnTo>
                  <a:pt x="1854" y="353"/>
                </a:lnTo>
                <a:lnTo>
                  <a:pt x="1871" y="368"/>
                </a:lnTo>
                <a:lnTo>
                  <a:pt x="1882" y="378"/>
                </a:lnTo>
                <a:lnTo>
                  <a:pt x="1900" y="389"/>
                </a:lnTo>
                <a:lnTo>
                  <a:pt x="1913" y="384"/>
                </a:lnTo>
                <a:lnTo>
                  <a:pt x="1927" y="385"/>
                </a:lnTo>
                <a:lnTo>
                  <a:pt x="1942" y="382"/>
                </a:lnTo>
                <a:lnTo>
                  <a:pt x="1965" y="381"/>
                </a:lnTo>
                <a:lnTo>
                  <a:pt x="1975" y="396"/>
                </a:lnTo>
                <a:lnTo>
                  <a:pt x="1977" y="403"/>
                </a:lnTo>
                <a:lnTo>
                  <a:pt x="1979" y="424"/>
                </a:lnTo>
                <a:lnTo>
                  <a:pt x="1989" y="446"/>
                </a:lnTo>
                <a:lnTo>
                  <a:pt x="2001" y="473"/>
                </a:lnTo>
                <a:lnTo>
                  <a:pt x="2015" y="489"/>
                </a:lnTo>
                <a:lnTo>
                  <a:pt x="2011" y="503"/>
                </a:lnTo>
                <a:lnTo>
                  <a:pt x="2005" y="523"/>
                </a:lnTo>
                <a:lnTo>
                  <a:pt x="2002" y="547"/>
                </a:lnTo>
                <a:lnTo>
                  <a:pt x="2011" y="558"/>
                </a:lnTo>
                <a:lnTo>
                  <a:pt x="2012" y="574"/>
                </a:lnTo>
                <a:lnTo>
                  <a:pt x="2020" y="596"/>
                </a:lnTo>
                <a:lnTo>
                  <a:pt x="2019" y="621"/>
                </a:lnTo>
                <a:lnTo>
                  <a:pt x="2038" y="649"/>
                </a:lnTo>
                <a:lnTo>
                  <a:pt x="2051" y="664"/>
                </a:lnTo>
                <a:lnTo>
                  <a:pt x="2067" y="678"/>
                </a:lnTo>
                <a:lnTo>
                  <a:pt x="2095" y="704"/>
                </a:lnTo>
                <a:lnTo>
                  <a:pt x="2095" y="722"/>
                </a:lnTo>
                <a:lnTo>
                  <a:pt x="2134" y="743"/>
                </a:lnTo>
                <a:lnTo>
                  <a:pt x="2143" y="748"/>
                </a:lnTo>
                <a:lnTo>
                  <a:pt x="2158" y="765"/>
                </a:lnTo>
                <a:lnTo>
                  <a:pt x="2178" y="797"/>
                </a:lnTo>
                <a:lnTo>
                  <a:pt x="2195" y="813"/>
                </a:lnTo>
                <a:lnTo>
                  <a:pt x="2186" y="829"/>
                </a:lnTo>
                <a:lnTo>
                  <a:pt x="2171" y="827"/>
                </a:lnTo>
                <a:lnTo>
                  <a:pt x="2157" y="827"/>
                </a:lnTo>
                <a:lnTo>
                  <a:pt x="2151" y="842"/>
                </a:lnTo>
                <a:lnTo>
                  <a:pt x="2155" y="859"/>
                </a:lnTo>
                <a:lnTo>
                  <a:pt x="2155" y="885"/>
                </a:lnTo>
                <a:lnTo>
                  <a:pt x="2136" y="912"/>
                </a:lnTo>
                <a:lnTo>
                  <a:pt x="2130" y="921"/>
                </a:lnTo>
                <a:lnTo>
                  <a:pt x="2137" y="929"/>
                </a:lnTo>
                <a:lnTo>
                  <a:pt x="2157" y="929"/>
                </a:lnTo>
                <a:lnTo>
                  <a:pt x="2166" y="945"/>
                </a:lnTo>
                <a:lnTo>
                  <a:pt x="2164" y="961"/>
                </a:lnTo>
                <a:lnTo>
                  <a:pt x="2178" y="964"/>
                </a:lnTo>
                <a:lnTo>
                  <a:pt x="2194" y="957"/>
                </a:lnTo>
                <a:lnTo>
                  <a:pt x="2204" y="964"/>
                </a:lnTo>
                <a:lnTo>
                  <a:pt x="2218" y="976"/>
                </a:lnTo>
                <a:lnTo>
                  <a:pt x="2231" y="943"/>
                </a:lnTo>
                <a:lnTo>
                  <a:pt x="2228" y="934"/>
                </a:lnTo>
                <a:lnTo>
                  <a:pt x="2228" y="918"/>
                </a:lnTo>
                <a:lnTo>
                  <a:pt x="2227" y="899"/>
                </a:lnTo>
                <a:lnTo>
                  <a:pt x="2226" y="878"/>
                </a:lnTo>
                <a:lnTo>
                  <a:pt x="2233" y="863"/>
                </a:lnTo>
                <a:lnTo>
                  <a:pt x="2245" y="874"/>
                </a:lnTo>
                <a:lnTo>
                  <a:pt x="2250" y="888"/>
                </a:lnTo>
                <a:lnTo>
                  <a:pt x="2268" y="894"/>
                </a:lnTo>
                <a:lnTo>
                  <a:pt x="2274" y="880"/>
                </a:lnTo>
                <a:lnTo>
                  <a:pt x="2279" y="847"/>
                </a:lnTo>
                <a:lnTo>
                  <a:pt x="2291" y="833"/>
                </a:lnTo>
                <a:lnTo>
                  <a:pt x="2309" y="863"/>
                </a:lnTo>
                <a:lnTo>
                  <a:pt x="2324" y="885"/>
                </a:lnTo>
                <a:lnTo>
                  <a:pt x="2340" y="899"/>
                </a:lnTo>
                <a:lnTo>
                  <a:pt x="2385" y="876"/>
                </a:lnTo>
                <a:lnTo>
                  <a:pt x="2414" y="848"/>
                </a:lnTo>
                <a:lnTo>
                  <a:pt x="2423" y="836"/>
                </a:lnTo>
                <a:lnTo>
                  <a:pt x="2445" y="820"/>
                </a:lnTo>
                <a:lnTo>
                  <a:pt x="2460" y="836"/>
                </a:lnTo>
                <a:lnTo>
                  <a:pt x="2476" y="855"/>
                </a:lnTo>
                <a:lnTo>
                  <a:pt x="2473" y="873"/>
                </a:lnTo>
                <a:lnTo>
                  <a:pt x="2464" y="910"/>
                </a:lnTo>
                <a:lnTo>
                  <a:pt x="2464" y="964"/>
                </a:lnTo>
                <a:lnTo>
                  <a:pt x="2450" y="974"/>
                </a:lnTo>
                <a:lnTo>
                  <a:pt x="2436" y="986"/>
                </a:lnTo>
                <a:lnTo>
                  <a:pt x="2444" y="1018"/>
                </a:lnTo>
                <a:lnTo>
                  <a:pt x="2467" y="1032"/>
                </a:lnTo>
                <a:lnTo>
                  <a:pt x="2480" y="1021"/>
                </a:lnTo>
                <a:lnTo>
                  <a:pt x="2494" y="1014"/>
                </a:lnTo>
                <a:lnTo>
                  <a:pt x="2499" y="996"/>
                </a:lnTo>
                <a:lnTo>
                  <a:pt x="2503" y="976"/>
                </a:lnTo>
                <a:lnTo>
                  <a:pt x="2517" y="972"/>
                </a:lnTo>
                <a:lnTo>
                  <a:pt x="2533" y="974"/>
                </a:lnTo>
                <a:lnTo>
                  <a:pt x="2545" y="979"/>
                </a:lnTo>
                <a:lnTo>
                  <a:pt x="2561" y="982"/>
                </a:lnTo>
                <a:lnTo>
                  <a:pt x="2580" y="976"/>
                </a:lnTo>
                <a:lnTo>
                  <a:pt x="2593" y="968"/>
                </a:lnTo>
                <a:lnTo>
                  <a:pt x="2591" y="1000"/>
                </a:lnTo>
                <a:lnTo>
                  <a:pt x="2591" y="1014"/>
                </a:lnTo>
                <a:lnTo>
                  <a:pt x="2592" y="1029"/>
                </a:lnTo>
                <a:lnTo>
                  <a:pt x="2593" y="1047"/>
                </a:lnTo>
                <a:lnTo>
                  <a:pt x="2594" y="1062"/>
                </a:lnTo>
                <a:lnTo>
                  <a:pt x="2596" y="1079"/>
                </a:lnTo>
                <a:lnTo>
                  <a:pt x="2597" y="1102"/>
                </a:lnTo>
                <a:lnTo>
                  <a:pt x="2614" y="1119"/>
                </a:lnTo>
                <a:lnTo>
                  <a:pt x="2615" y="1134"/>
                </a:lnTo>
                <a:lnTo>
                  <a:pt x="2617" y="1151"/>
                </a:lnTo>
                <a:lnTo>
                  <a:pt x="2633" y="1163"/>
                </a:lnTo>
                <a:lnTo>
                  <a:pt x="2648" y="1170"/>
                </a:lnTo>
                <a:lnTo>
                  <a:pt x="2665" y="1181"/>
                </a:lnTo>
                <a:lnTo>
                  <a:pt x="2676" y="1189"/>
                </a:lnTo>
                <a:lnTo>
                  <a:pt x="2686" y="1206"/>
                </a:lnTo>
                <a:lnTo>
                  <a:pt x="2685" y="1225"/>
                </a:lnTo>
                <a:lnTo>
                  <a:pt x="2677" y="1236"/>
                </a:lnTo>
                <a:lnTo>
                  <a:pt x="2667" y="1249"/>
                </a:lnTo>
                <a:lnTo>
                  <a:pt x="2661" y="1262"/>
                </a:lnTo>
                <a:lnTo>
                  <a:pt x="2662" y="1278"/>
                </a:lnTo>
                <a:lnTo>
                  <a:pt x="2675" y="1289"/>
                </a:lnTo>
                <a:lnTo>
                  <a:pt x="2694" y="1298"/>
                </a:lnTo>
                <a:lnTo>
                  <a:pt x="2707" y="1304"/>
                </a:lnTo>
                <a:lnTo>
                  <a:pt x="2703" y="1319"/>
                </a:lnTo>
                <a:lnTo>
                  <a:pt x="2688" y="1325"/>
                </a:lnTo>
                <a:lnTo>
                  <a:pt x="2657" y="1338"/>
                </a:lnTo>
                <a:lnTo>
                  <a:pt x="2638" y="1340"/>
                </a:lnTo>
                <a:lnTo>
                  <a:pt x="2621" y="1354"/>
                </a:lnTo>
                <a:lnTo>
                  <a:pt x="2606" y="1373"/>
                </a:lnTo>
                <a:lnTo>
                  <a:pt x="2607" y="1395"/>
                </a:lnTo>
                <a:lnTo>
                  <a:pt x="2626" y="1414"/>
                </a:lnTo>
                <a:lnTo>
                  <a:pt x="2647" y="1380"/>
                </a:lnTo>
                <a:lnTo>
                  <a:pt x="2674" y="1369"/>
                </a:lnTo>
                <a:lnTo>
                  <a:pt x="2692" y="1367"/>
                </a:lnTo>
                <a:lnTo>
                  <a:pt x="2706" y="1362"/>
                </a:lnTo>
                <a:lnTo>
                  <a:pt x="2712" y="1350"/>
                </a:lnTo>
                <a:lnTo>
                  <a:pt x="2726" y="1347"/>
                </a:lnTo>
                <a:lnTo>
                  <a:pt x="2740" y="1352"/>
                </a:lnTo>
                <a:lnTo>
                  <a:pt x="2766" y="1355"/>
                </a:lnTo>
                <a:lnTo>
                  <a:pt x="2780" y="1354"/>
                </a:lnTo>
                <a:lnTo>
                  <a:pt x="2797" y="1361"/>
                </a:lnTo>
                <a:lnTo>
                  <a:pt x="2809" y="1369"/>
                </a:lnTo>
                <a:lnTo>
                  <a:pt x="2833" y="1350"/>
                </a:lnTo>
                <a:lnTo>
                  <a:pt x="2845" y="1337"/>
                </a:lnTo>
                <a:lnTo>
                  <a:pt x="2860" y="1341"/>
                </a:lnTo>
                <a:lnTo>
                  <a:pt x="2874" y="1354"/>
                </a:lnTo>
                <a:lnTo>
                  <a:pt x="2880" y="1367"/>
                </a:lnTo>
                <a:lnTo>
                  <a:pt x="2875" y="1387"/>
                </a:lnTo>
                <a:close/>
              </a:path>
            </a:pathLst>
          </a:custGeom>
          <a:solidFill>
            <a:srgbClr val="00B050"/>
          </a:solidFill>
          <a:ln w="0">
            <a:solidFill>
              <a:schemeClr val="tx1"/>
            </a:solidFill>
            <a:round/>
            <a:headEnd/>
            <a:tailEnd/>
          </a:ln>
        </p:spPr>
        <p:txBody>
          <a:bodyPr/>
          <a:lstStyle/>
          <a:p>
            <a:endParaRPr lang="en-US" sz="1200" dirty="0">
              <a:latin typeface="Calibri" pitchFamily="34" charset="0"/>
            </a:endParaRPr>
          </a:p>
        </p:txBody>
      </p:sp>
      <p:sp>
        <p:nvSpPr>
          <p:cNvPr id="2150" name="Freeform 103"/>
          <p:cNvSpPr>
            <a:spLocks/>
          </p:cNvSpPr>
          <p:nvPr/>
        </p:nvSpPr>
        <p:spPr bwMode="auto">
          <a:xfrm>
            <a:off x="3602837" y="961510"/>
            <a:ext cx="445295" cy="513425"/>
          </a:xfrm>
          <a:custGeom>
            <a:avLst/>
            <a:gdLst>
              <a:gd name="T0" fmla="*/ 2147483647 w 1042"/>
              <a:gd name="T1" fmla="*/ 2147483647 h 1153"/>
              <a:gd name="T2" fmla="*/ 2147483647 w 1042"/>
              <a:gd name="T3" fmla="*/ 2147483647 h 1153"/>
              <a:gd name="T4" fmla="*/ 2147483647 w 1042"/>
              <a:gd name="T5" fmla="*/ 2147483647 h 1153"/>
              <a:gd name="T6" fmla="*/ 2147483647 w 1042"/>
              <a:gd name="T7" fmla="*/ 2147483647 h 1153"/>
              <a:gd name="T8" fmla="*/ 2147483647 w 1042"/>
              <a:gd name="T9" fmla="*/ 2147483647 h 1153"/>
              <a:gd name="T10" fmla="*/ 2147483647 w 1042"/>
              <a:gd name="T11" fmla="*/ 2147483647 h 1153"/>
              <a:gd name="T12" fmla="*/ 2147483647 w 1042"/>
              <a:gd name="T13" fmla="*/ 2147483647 h 1153"/>
              <a:gd name="T14" fmla="*/ 2147483647 w 1042"/>
              <a:gd name="T15" fmla="*/ 2147483647 h 1153"/>
              <a:gd name="T16" fmla="*/ 2147483647 w 1042"/>
              <a:gd name="T17" fmla="*/ 2147483647 h 1153"/>
              <a:gd name="T18" fmla="*/ 2147483647 w 1042"/>
              <a:gd name="T19" fmla="*/ 2147483647 h 1153"/>
              <a:gd name="T20" fmla="*/ 2147483647 w 1042"/>
              <a:gd name="T21" fmla="*/ 2147483647 h 1153"/>
              <a:gd name="T22" fmla="*/ 2147483647 w 1042"/>
              <a:gd name="T23" fmla="*/ 2147483647 h 1153"/>
              <a:gd name="T24" fmla="*/ 2147483647 w 1042"/>
              <a:gd name="T25" fmla="*/ 2147483647 h 1153"/>
              <a:gd name="T26" fmla="*/ 2147483647 w 1042"/>
              <a:gd name="T27" fmla="*/ 2147483647 h 1153"/>
              <a:gd name="T28" fmla="*/ 2147483647 w 1042"/>
              <a:gd name="T29" fmla="*/ 2147483647 h 1153"/>
              <a:gd name="T30" fmla="*/ 2147483647 w 1042"/>
              <a:gd name="T31" fmla="*/ 2147483647 h 1153"/>
              <a:gd name="T32" fmla="*/ 2147483647 w 1042"/>
              <a:gd name="T33" fmla="*/ 2147483647 h 1153"/>
              <a:gd name="T34" fmla="*/ 2147483647 w 1042"/>
              <a:gd name="T35" fmla="*/ 2147483647 h 1153"/>
              <a:gd name="T36" fmla="*/ 2147483647 w 1042"/>
              <a:gd name="T37" fmla="*/ 2147483647 h 1153"/>
              <a:gd name="T38" fmla="*/ 2147483647 w 1042"/>
              <a:gd name="T39" fmla="*/ 2147483647 h 1153"/>
              <a:gd name="T40" fmla="*/ 2147483647 w 1042"/>
              <a:gd name="T41" fmla="*/ 2147483647 h 1153"/>
              <a:gd name="T42" fmla="*/ 2147483647 w 1042"/>
              <a:gd name="T43" fmla="*/ 2147483647 h 1153"/>
              <a:gd name="T44" fmla="*/ 2147483647 w 1042"/>
              <a:gd name="T45" fmla="*/ 2147483647 h 1153"/>
              <a:gd name="T46" fmla="*/ 2147483647 w 1042"/>
              <a:gd name="T47" fmla="*/ 2147483647 h 1153"/>
              <a:gd name="T48" fmla="*/ 2147483647 w 1042"/>
              <a:gd name="T49" fmla="*/ 0 h 1153"/>
              <a:gd name="T50" fmla="*/ 2147483647 w 1042"/>
              <a:gd name="T51" fmla="*/ 2147483647 h 1153"/>
              <a:gd name="T52" fmla="*/ 2147483647 w 1042"/>
              <a:gd name="T53" fmla="*/ 2147483647 h 1153"/>
              <a:gd name="T54" fmla="*/ 2147483647 w 1042"/>
              <a:gd name="T55" fmla="*/ 2147483647 h 1153"/>
              <a:gd name="T56" fmla="*/ 2147483647 w 1042"/>
              <a:gd name="T57" fmla="*/ 2147483647 h 1153"/>
              <a:gd name="T58" fmla="*/ 2147483647 w 1042"/>
              <a:gd name="T59" fmla="*/ 2147483647 h 1153"/>
              <a:gd name="T60" fmla="*/ 2147483647 w 1042"/>
              <a:gd name="T61" fmla="*/ 2147483647 h 1153"/>
              <a:gd name="T62" fmla="*/ 2147483647 w 1042"/>
              <a:gd name="T63" fmla="*/ 2147483647 h 1153"/>
              <a:gd name="T64" fmla="*/ 2147483647 w 1042"/>
              <a:gd name="T65" fmla="*/ 2147483647 h 1153"/>
              <a:gd name="T66" fmla="*/ 2147483647 w 1042"/>
              <a:gd name="T67" fmla="*/ 2147483647 h 1153"/>
              <a:gd name="T68" fmla="*/ 2147483647 w 1042"/>
              <a:gd name="T69" fmla="*/ 2147483647 h 1153"/>
              <a:gd name="T70" fmla="*/ 2147483647 w 1042"/>
              <a:gd name="T71" fmla="*/ 2147483647 h 1153"/>
              <a:gd name="T72" fmla="*/ 2147483647 w 1042"/>
              <a:gd name="T73" fmla="*/ 2147483647 h 1153"/>
              <a:gd name="T74" fmla="*/ 2147483647 w 1042"/>
              <a:gd name="T75" fmla="*/ 2147483647 h 1153"/>
              <a:gd name="T76" fmla="*/ 2147483647 w 1042"/>
              <a:gd name="T77" fmla="*/ 2147483647 h 1153"/>
              <a:gd name="T78" fmla="*/ 2147483647 w 1042"/>
              <a:gd name="T79" fmla="*/ 2147483647 h 1153"/>
              <a:gd name="T80" fmla="*/ 2147483647 w 1042"/>
              <a:gd name="T81" fmla="*/ 2147483647 h 1153"/>
              <a:gd name="T82" fmla="*/ 2147483647 w 1042"/>
              <a:gd name="T83" fmla="*/ 2147483647 h 1153"/>
              <a:gd name="T84" fmla="*/ 2147483647 w 1042"/>
              <a:gd name="T85" fmla="*/ 2147483647 h 1153"/>
              <a:gd name="T86" fmla="*/ 2147483647 w 1042"/>
              <a:gd name="T87" fmla="*/ 2147483647 h 1153"/>
              <a:gd name="T88" fmla="*/ 2147483647 w 1042"/>
              <a:gd name="T89" fmla="*/ 2147483647 h 1153"/>
              <a:gd name="T90" fmla="*/ 2147483647 w 1042"/>
              <a:gd name="T91" fmla="*/ 2147483647 h 1153"/>
              <a:gd name="T92" fmla="*/ 2147483647 w 1042"/>
              <a:gd name="T93" fmla="*/ 2147483647 h 1153"/>
              <a:gd name="T94" fmla="*/ 2147483647 w 1042"/>
              <a:gd name="T95" fmla="*/ 2147483647 h 1153"/>
              <a:gd name="T96" fmla="*/ 2147483647 w 1042"/>
              <a:gd name="T97" fmla="*/ 2147483647 h 1153"/>
              <a:gd name="T98" fmla="*/ 2147483647 w 1042"/>
              <a:gd name="T99" fmla="*/ 2147483647 h 1153"/>
              <a:gd name="T100" fmla="*/ 2147483647 w 1042"/>
              <a:gd name="T101" fmla="*/ 2147483647 h 1153"/>
              <a:gd name="T102" fmla="*/ 2147483647 w 1042"/>
              <a:gd name="T103" fmla="*/ 2147483647 h 1153"/>
              <a:gd name="T104" fmla="*/ 2147483647 w 1042"/>
              <a:gd name="T105" fmla="*/ 2147483647 h 1153"/>
              <a:gd name="T106" fmla="*/ 2147483647 w 1042"/>
              <a:gd name="T107" fmla="*/ 2147483647 h 1153"/>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042"/>
              <a:gd name="T163" fmla="*/ 0 h 1153"/>
              <a:gd name="T164" fmla="*/ 1042 w 1042"/>
              <a:gd name="T165" fmla="*/ 1153 h 1153"/>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042" h="1153">
                <a:moveTo>
                  <a:pt x="628" y="1142"/>
                </a:moveTo>
                <a:lnTo>
                  <a:pt x="619" y="1146"/>
                </a:lnTo>
                <a:lnTo>
                  <a:pt x="605" y="1146"/>
                </a:lnTo>
                <a:lnTo>
                  <a:pt x="591" y="1153"/>
                </a:lnTo>
                <a:lnTo>
                  <a:pt x="582" y="1152"/>
                </a:lnTo>
                <a:lnTo>
                  <a:pt x="572" y="1137"/>
                </a:lnTo>
                <a:lnTo>
                  <a:pt x="549" y="1124"/>
                </a:lnTo>
                <a:lnTo>
                  <a:pt x="525" y="1141"/>
                </a:lnTo>
                <a:lnTo>
                  <a:pt x="519" y="1123"/>
                </a:lnTo>
                <a:lnTo>
                  <a:pt x="507" y="1113"/>
                </a:lnTo>
                <a:lnTo>
                  <a:pt x="488" y="1112"/>
                </a:lnTo>
                <a:lnTo>
                  <a:pt x="474" y="1108"/>
                </a:lnTo>
                <a:lnTo>
                  <a:pt x="464" y="1087"/>
                </a:lnTo>
                <a:lnTo>
                  <a:pt x="462" y="1066"/>
                </a:lnTo>
                <a:lnTo>
                  <a:pt x="457" y="1044"/>
                </a:lnTo>
                <a:lnTo>
                  <a:pt x="452" y="1022"/>
                </a:lnTo>
                <a:lnTo>
                  <a:pt x="445" y="1001"/>
                </a:lnTo>
                <a:lnTo>
                  <a:pt x="433" y="994"/>
                </a:lnTo>
                <a:lnTo>
                  <a:pt x="413" y="989"/>
                </a:lnTo>
                <a:lnTo>
                  <a:pt x="408" y="974"/>
                </a:lnTo>
                <a:lnTo>
                  <a:pt x="395" y="968"/>
                </a:lnTo>
                <a:lnTo>
                  <a:pt x="390" y="949"/>
                </a:lnTo>
                <a:lnTo>
                  <a:pt x="377" y="938"/>
                </a:lnTo>
                <a:lnTo>
                  <a:pt x="364" y="936"/>
                </a:lnTo>
                <a:lnTo>
                  <a:pt x="354" y="924"/>
                </a:lnTo>
                <a:lnTo>
                  <a:pt x="339" y="932"/>
                </a:lnTo>
                <a:lnTo>
                  <a:pt x="331" y="916"/>
                </a:lnTo>
                <a:lnTo>
                  <a:pt x="307" y="888"/>
                </a:lnTo>
                <a:lnTo>
                  <a:pt x="313" y="867"/>
                </a:lnTo>
                <a:lnTo>
                  <a:pt x="303" y="854"/>
                </a:lnTo>
                <a:lnTo>
                  <a:pt x="295" y="841"/>
                </a:lnTo>
                <a:lnTo>
                  <a:pt x="303" y="813"/>
                </a:lnTo>
                <a:lnTo>
                  <a:pt x="300" y="797"/>
                </a:lnTo>
                <a:lnTo>
                  <a:pt x="282" y="782"/>
                </a:lnTo>
                <a:lnTo>
                  <a:pt x="273" y="765"/>
                </a:lnTo>
                <a:lnTo>
                  <a:pt x="258" y="750"/>
                </a:lnTo>
                <a:lnTo>
                  <a:pt x="248" y="737"/>
                </a:lnTo>
                <a:lnTo>
                  <a:pt x="233" y="721"/>
                </a:lnTo>
                <a:lnTo>
                  <a:pt x="219" y="728"/>
                </a:lnTo>
                <a:lnTo>
                  <a:pt x="212" y="744"/>
                </a:lnTo>
                <a:lnTo>
                  <a:pt x="203" y="758"/>
                </a:lnTo>
                <a:lnTo>
                  <a:pt x="185" y="749"/>
                </a:lnTo>
                <a:lnTo>
                  <a:pt x="173" y="737"/>
                </a:lnTo>
                <a:lnTo>
                  <a:pt x="157" y="721"/>
                </a:lnTo>
                <a:lnTo>
                  <a:pt x="148" y="697"/>
                </a:lnTo>
                <a:lnTo>
                  <a:pt x="139" y="684"/>
                </a:lnTo>
                <a:lnTo>
                  <a:pt x="131" y="656"/>
                </a:lnTo>
                <a:lnTo>
                  <a:pt x="122" y="639"/>
                </a:lnTo>
                <a:lnTo>
                  <a:pt x="119" y="617"/>
                </a:lnTo>
                <a:lnTo>
                  <a:pt x="111" y="591"/>
                </a:lnTo>
                <a:lnTo>
                  <a:pt x="108" y="576"/>
                </a:lnTo>
                <a:lnTo>
                  <a:pt x="101" y="562"/>
                </a:lnTo>
                <a:lnTo>
                  <a:pt x="92" y="548"/>
                </a:lnTo>
                <a:lnTo>
                  <a:pt x="86" y="532"/>
                </a:lnTo>
                <a:lnTo>
                  <a:pt x="85" y="512"/>
                </a:lnTo>
                <a:lnTo>
                  <a:pt x="86" y="493"/>
                </a:lnTo>
                <a:lnTo>
                  <a:pt x="67" y="486"/>
                </a:lnTo>
                <a:lnTo>
                  <a:pt x="48" y="475"/>
                </a:lnTo>
                <a:lnTo>
                  <a:pt x="36" y="464"/>
                </a:lnTo>
                <a:lnTo>
                  <a:pt x="12" y="447"/>
                </a:lnTo>
                <a:lnTo>
                  <a:pt x="2" y="446"/>
                </a:lnTo>
                <a:lnTo>
                  <a:pt x="0" y="422"/>
                </a:lnTo>
                <a:lnTo>
                  <a:pt x="2" y="400"/>
                </a:lnTo>
                <a:lnTo>
                  <a:pt x="17" y="382"/>
                </a:lnTo>
                <a:lnTo>
                  <a:pt x="35" y="366"/>
                </a:lnTo>
                <a:lnTo>
                  <a:pt x="49" y="351"/>
                </a:lnTo>
                <a:lnTo>
                  <a:pt x="70" y="324"/>
                </a:lnTo>
                <a:lnTo>
                  <a:pt x="82" y="316"/>
                </a:lnTo>
                <a:lnTo>
                  <a:pt x="83" y="302"/>
                </a:lnTo>
                <a:lnTo>
                  <a:pt x="85" y="290"/>
                </a:lnTo>
                <a:lnTo>
                  <a:pt x="76" y="273"/>
                </a:lnTo>
                <a:lnTo>
                  <a:pt x="62" y="275"/>
                </a:lnTo>
                <a:lnTo>
                  <a:pt x="73" y="254"/>
                </a:lnTo>
                <a:lnTo>
                  <a:pt x="85" y="239"/>
                </a:lnTo>
                <a:lnTo>
                  <a:pt x="91" y="225"/>
                </a:lnTo>
                <a:lnTo>
                  <a:pt x="96" y="196"/>
                </a:lnTo>
                <a:lnTo>
                  <a:pt x="86" y="165"/>
                </a:lnTo>
                <a:lnTo>
                  <a:pt x="77" y="153"/>
                </a:lnTo>
                <a:lnTo>
                  <a:pt x="72" y="134"/>
                </a:lnTo>
                <a:lnTo>
                  <a:pt x="82" y="120"/>
                </a:lnTo>
                <a:lnTo>
                  <a:pt x="95" y="117"/>
                </a:lnTo>
                <a:lnTo>
                  <a:pt x="123" y="118"/>
                </a:lnTo>
                <a:lnTo>
                  <a:pt x="142" y="121"/>
                </a:lnTo>
                <a:lnTo>
                  <a:pt x="153" y="109"/>
                </a:lnTo>
                <a:lnTo>
                  <a:pt x="153" y="92"/>
                </a:lnTo>
                <a:lnTo>
                  <a:pt x="161" y="77"/>
                </a:lnTo>
                <a:lnTo>
                  <a:pt x="180" y="70"/>
                </a:lnTo>
                <a:lnTo>
                  <a:pt x="198" y="80"/>
                </a:lnTo>
                <a:lnTo>
                  <a:pt x="208" y="67"/>
                </a:lnTo>
                <a:lnTo>
                  <a:pt x="215" y="54"/>
                </a:lnTo>
                <a:lnTo>
                  <a:pt x="220" y="37"/>
                </a:lnTo>
                <a:lnTo>
                  <a:pt x="234" y="23"/>
                </a:lnTo>
                <a:lnTo>
                  <a:pt x="249" y="16"/>
                </a:lnTo>
                <a:lnTo>
                  <a:pt x="270" y="16"/>
                </a:lnTo>
                <a:lnTo>
                  <a:pt x="289" y="16"/>
                </a:lnTo>
                <a:lnTo>
                  <a:pt x="314" y="18"/>
                </a:lnTo>
                <a:lnTo>
                  <a:pt x="331" y="29"/>
                </a:lnTo>
                <a:lnTo>
                  <a:pt x="346" y="26"/>
                </a:lnTo>
                <a:lnTo>
                  <a:pt x="363" y="18"/>
                </a:lnTo>
                <a:lnTo>
                  <a:pt x="369" y="0"/>
                </a:lnTo>
                <a:lnTo>
                  <a:pt x="385" y="20"/>
                </a:lnTo>
                <a:lnTo>
                  <a:pt x="404" y="37"/>
                </a:lnTo>
                <a:lnTo>
                  <a:pt x="413" y="49"/>
                </a:lnTo>
                <a:lnTo>
                  <a:pt x="415" y="66"/>
                </a:lnTo>
                <a:lnTo>
                  <a:pt x="427" y="92"/>
                </a:lnTo>
                <a:lnTo>
                  <a:pt x="438" y="102"/>
                </a:lnTo>
                <a:lnTo>
                  <a:pt x="459" y="105"/>
                </a:lnTo>
                <a:lnTo>
                  <a:pt x="484" y="112"/>
                </a:lnTo>
                <a:lnTo>
                  <a:pt x="493" y="125"/>
                </a:lnTo>
                <a:lnTo>
                  <a:pt x="502" y="138"/>
                </a:lnTo>
                <a:lnTo>
                  <a:pt x="511" y="141"/>
                </a:lnTo>
                <a:lnTo>
                  <a:pt x="525" y="152"/>
                </a:lnTo>
                <a:lnTo>
                  <a:pt x="540" y="167"/>
                </a:lnTo>
                <a:lnTo>
                  <a:pt x="554" y="160"/>
                </a:lnTo>
                <a:lnTo>
                  <a:pt x="567" y="153"/>
                </a:lnTo>
                <a:lnTo>
                  <a:pt x="586" y="153"/>
                </a:lnTo>
                <a:lnTo>
                  <a:pt x="603" y="157"/>
                </a:lnTo>
                <a:lnTo>
                  <a:pt x="616" y="149"/>
                </a:lnTo>
                <a:lnTo>
                  <a:pt x="640" y="136"/>
                </a:lnTo>
                <a:lnTo>
                  <a:pt x="660" y="127"/>
                </a:lnTo>
                <a:lnTo>
                  <a:pt x="686" y="135"/>
                </a:lnTo>
                <a:lnTo>
                  <a:pt x="686" y="150"/>
                </a:lnTo>
                <a:lnTo>
                  <a:pt x="694" y="164"/>
                </a:lnTo>
                <a:lnTo>
                  <a:pt x="709" y="165"/>
                </a:lnTo>
                <a:lnTo>
                  <a:pt x="718" y="186"/>
                </a:lnTo>
                <a:lnTo>
                  <a:pt x="724" y="203"/>
                </a:lnTo>
                <a:lnTo>
                  <a:pt x="729" y="219"/>
                </a:lnTo>
                <a:lnTo>
                  <a:pt x="739" y="240"/>
                </a:lnTo>
                <a:lnTo>
                  <a:pt x="751" y="250"/>
                </a:lnTo>
                <a:lnTo>
                  <a:pt x="766" y="254"/>
                </a:lnTo>
                <a:lnTo>
                  <a:pt x="782" y="255"/>
                </a:lnTo>
                <a:lnTo>
                  <a:pt x="796" y="255"/>
                </a:lnTo>
                <a:lnTo>
                  <a:pt x="815" y="248"/>
                </a:lnTo>
                <a:lnTo>
                  <a:pt x="833" y="236"/>
                </a:lnTo>
                <a:lnTo>
                  <a:pt x="847" y="225"/>
                </a:lnTo>
                <a:lnTo>
                  <a:pt x="858" y="217"/>
                </a:lnTo>
                <a:lnTo>
                  <a:pt x="872" y="221"/>
                </a:lnTo>
                <a:lnTo>
                  <a:pt x="875" y="236"/>
                </a:lnTo>
                <a:lnTo>
                  <a:pt x="868" y="255"/>
                </a:lnTo>
                <a:lnTo>
                  <a:pt x="857" y="273"/>
                </a:lnTo>
                <a:lnTo>
                  <a:pt x="849" y="291"/>
                </a:lnTo>
                <a:lnTo>
                  <a:pt x="843" y="308"/>
                </a:lnTo>
                <a:lnTo>
                  <a:pt x="843" y="324"/>
                </a:lnTo>
                <a:lnTo>
                  <a:pt x="859" y="327"/>
                </a:lnTo>
                <a:lnTo>
                  <a:pt x="871" y="317"/>
                </a:lnTo>
                <a:lnTo>
                  <a:pt x="884" y="309"/>
                </a:lnTo>
                <a:lnTo>
                  <a:pt x="884" y="326"/>
                </a:lnTo>
                <a:lnTo>
                  <a:pt x="898" y="340"/>
                </a:lnTo>
                <a:lnTo>
                  <a:pt x="902" y="355"/>
                </a:lnTo>
                <a:lnTo>
                  <a:pt x="895" y="373"/>
                </a:lnTo>
                <a:lnTo>
                  <a:pt x="889" y="388"/>
                </a:lnTo>
                <a:lnTo>
                  <a:pt x="888" y="402"/>
                </a:lnTo>
                <a:lnTo>
                  <a:pt x="903" y="411"/>
                </a:lnTo>
                <a:lnTo>
                  <a:pt x="916" y="417"/>
                </a:lnTo>
                <a:lnTo>
                  <a:pt x="926" y="432"/>
                </a:lnTo>
                <a:lnTo>
                  <a:pt x="932" y="450"/>
                </a:lnTo>
                <a:lnTo>
                  <a:pt x="939" y="464"/>
                </a:lnTo>
                <a:lnTo>
                  <a:pt x="949" y="475"/>
                </a:lnTo>
                <a:lnTo>
                  <a:pt x="958" y="487"/>
                </a:lnTo>
                <a:lnTo>
                  <a:pt x="974" y="504"/>
                </a:lnTo>
                <a:lnTo>
                  <a:pt x="976" y="523"/>
                </a:lnTo>
                <a:lnTo>
                  <a:pt x="974" y="545"/>
                </a:lnTo>
                <a:lnTo>
                  <a:pt x="963" y="588"/>
                </a:lnTo>
                <a:lnTo>
                  <a:pt x="964" y="609"/>
                </a:lnTo>
                <a:lnTo>
                  <a:pt x="969" y="621"/>
                </a:lnTo>
                <a:lnTo>
                  <a:pt x="982" y="641"/>
                </a:lnTo>
                <a:lnTo>
                  <a:pt x="991" y="650"/>
                </a:lnTo>
                <a:lnTo>
                  <a:pt x="1000" y="671"/>
                </a:lnTo>
                <a:lnTo>
                  <a:pt x="991" y="684"/>
                </a:lnTo>
                <a:lnTo>
                  <a:pt x="982" y="693"/>
                </a:lnTo>
                <a:lnTo>
                  <a:pt x="978" y="714"/>
                </a:lnTo>
                <a:lnTo>
                  <a:pt x="988" y="726"/>
                </a:lnTo>
                <a:lnTo>
                  <a:pt x="986" y="750"/>
                </a:lnTo>
                <a:lnTo>
                  <a:pt x="995" y="766"/>
                </a:lnTo>
                <a:lnTo>
                  <a:pt x="1006" y="780"/>
                </a:lnTo>
                <a:lnTo>
                  <a:pt x="1014" y="797"/>
                </a:lnTo>
                <a:lnTo>
                  <a:pt x="1024" y="798"/>
                </a:lnTo>
                <a:lnTo>
                  <a:pt x="1029" y="809"/>
                </a:lnTo>
                <a:lnTo>
                  <a:pt x="1036" y="823"/>
                </a:lnTo>
                <a:lnTo>
                  <a:pt x="1042" y="845"/>
                </a:lnTo>
                <a:lnTo>
                  <a:pt x="1041" y="863"/>
                </a:lnTo>
                <a:lnTo>
                  <a:pt x="1024" y="873"/>
                </a:lnTo>
                <a:lnTo>
                  <a:pt x="1004" y="867"/>
                </a:lnTo>
                <a:lnTo>
                  <a:pt x="997" y="854"/>
                </a:lnTo>
                <a:lnTo>
                  <a:pt x="981" y="842"/>
                </a:lnTo>
                <a:lnTo>
                  <a:pt x="967" y="841"/>
                </a:lnTo>
                <a:lnTo>
                  <a:pt x="951" y="830"/>
                </a:lnTo>
                <a:lnTo>
                  <a:pt x="932" y="830"/>
                </a:lnTo>
                <a:lnTo>
                  <a:pt x="897" y="818"/>
                </a:lnTo>
                <a:lnTo>
                  <a:pt x="882" y="815"/>
                </a:lnTo>
                <a:lnTo>
                  <a:pt x="867" y="801"/>
                </a:lnTo>
                <a:lnTo>
                  <a:pt x="844" y="798"/>
                </a:lnTo>
                <a:lnTo>
                  <a:pt x="828" y="808"/>
                </a:lnTo>
                <a:lnTo>
                  <a:pt x="811" y="813"/>
                </a:lnTo>
                <a:lnTo>
                  <a:pt x="791" y="816"/>
                </a:lnTo>
                <a:lnTo>
                  <a:pt x="773" y="822"/>
                </a:lnTo>
                <a:lnTo>
                  <a:pt x="760" y="833"/>
                </a:lnTo>
                <a:lnTo>
                  <a:pt x="745" y="838"/>
                </a:lnTo>
                <a:lnTo>
                  <a:pt x="725" y="847"/>
                </a:lnTo>
                <a:lnTo>
                  <a:pt x="702" y="855"/>
                </a:lnTo>
                <a:lnTo>
                  <a:pt x="691" y="867"/>
                </a:lnTo>
                <a:lnTo>
                  <a:pt x="688" y="891"/>
                </a:lnTo>
                <a:lnTo>
                  <a:pt x="682" y="906"/>
                </a:lnTo>
                <a:lnTo>
                  <a:pt x="671" y="935"/>
                </a:lnTo>
                <a:lnTo>
                  <a:pt x="664" y="957"/>
                </a:lnTo>
                <a:lnTo>
                  <a:pt x="648" y="968"/>
                </a:lnTo>
                <a:lnTo>
                  <a:pt x="648" y="979"/>
                </a:lnTo>
                <a:lnTo>
                  <a:pt x="648" y="989"/>
                </a:lnTo>
                <a:lnTo>
                  <a:pt x="642" y="1008"/>
                </a:lnTo>
                <a:lnTo>
                  <a:pt x="644" y="1023"/>
                </a:lnTo>
                <a:lnTo>
                  <a:pt x="654" y="1041"/>
                </a:lnTo>
                <a:lnTo>
                  <a:pt x="669" y="1064"/>
                </a:lnTo>
                <a:lnTo>
                  <a:pt x="660" y="1076"/>
                </a:lnTo>
                <a:lnTo>
                  <a:pt x="653" y="1104"/>
                </a:lnTo>
                <a:lnTo>
                  <a:pt x="646" y="1127"/>
                </a:lnTo>
                <a:lnTo>
                  <a:pt x="628" y="1142"/>
                </a:lnTo>
                <a:close/>
              </a:path>
            </a:pathLst>
          </a:custGeom>
          <a:solidFill>
            <a:srgbClr val="00B050"/>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51" name="Freeform 104"/>
          <p:cNvSpPr>
            <a:spLocks/>
          </p:cNvSpPr>
          <p:nvPr/>
        </p:nvSpPr>
        <p:spPr bwMode="auto">
          <a:xfrm>
            <a:off x="3426625" y="1372253"/>
            <a:ext cx="428625" cy="568101"/>
          </a:xfrm>
          <a:custGeom>
            <a:avLst/>
            <a:gdLst>
              <a:gd name="T0" fmla="*/ 2147483647 w 1004"/>
              <a:gd name="T1" fmla="*/ 2147483647 h 1277"/>
              <a:gd name="T2" fmla="*/ 2147483647 w 1004"/>
              <a:gd name="T3" fmla="*/ 2147483647 h 1277"/>
              <a:gd name="T4" fmla="*/ 2147483647 w 1004"/>
              <a:gd name="T5" fmla="*/ 2147483647 h 1277"/>
              <a:gd name="T6" fmla="*/ 2147483647 w 1004"/>
              <a:gd name="T7" fmla="*/ 2147483647 h 1277"/>
              <a:gd name="T8" fmla="*/ 2147483647 w 1004"/>
              <a:gd name="T9" fmla="*/ 2147483647 h 1277"/>
              <a:gd name="T10" fmla="*/ 2147483647 w 1004"/>
              <a:gd name="T11" fmla="*/ 2147483647 h 1277"/>
              <a:gd name="T12" fmla="*/ 2147483647 w 1004"/>
              <a:gd name="T13" fmla="*/ 2147483647 h 1277"/>
              <a:gd name="T14" fmla="*/ 2147483647 w 1004"/>
              <a:gd name="T15" fmla="*/ 2147483647 h 1277"/>
              <a:gd name="T16" fmla="*/ 2147483647 w 1004"/>
              <a:gd name="T17" fmla="*/ 2147483647 h 1277"/>
              <a:gd name="T18" fmla="*/ 2147483647 w 1004"/>
              <a:gd name="T19" fmla="*/ 2147483647 h 1277"/>
              <a:gd name="T20" fmla="*/ 2147483647 w 1004"/>
              <a:gd name="T21" fmla="*/ 2147483647 h 1277"/>
              <a:gd name="T22" fmla="*/ 2147483647 w 1004"/>
              <a:gd name="T23" fmla="*/ 2147483647 h 1277"/>
              <a:gd name="T24" fmla="*/ 2147483647 w 1004"/>
              <a:gd name="T25" fmla="*/ 2147483647 h 1277"/>
              <a:gd name="T26" fmla="*/ 2147483647 w 1004"/>
              <a:gd name="T27" fmla="*/ 2147483647 h 1277"/>
              <a:gd name="T28" fmla="*/ 2147483647 w 1004"/>
              <a:gd name="T29" fmla="*/ 2147483647 h 1277"/>
              <a:gd name="T30" fmla="*/ 2147483647 w 1004"/>
              <a:gd name="T31" fmla="*/ 2147483647 h 1277"/>
              <a:gd name="T32" fmla="*/ 2147483647 w 1004"/>
              <a:gd name="T33" fmla="*/ 2147483647 h 1277"/>
              <a:gd name="T34" fmla="*/ 2147483647 w 1004"/>
              <a:gd name="T35" fmla="*/ 2147483647 h 1277"/>
              <a:gd name="T36" fmla="*/ 2147483647 w 1004"/>
              <a:gd name="T37" fmla="*/ 2147483647 h 1277"/>
              <a:gd name="T38" fmla="*/ 2147483647 w 1004"/>
              <a:gd name="T39" fmla="*/ 2147483647 h 1277"/>
              <a:gd name="T40" fmla="*/ 2147483647 w 1004"/>
              <a:gd name="T41" fmla="*/ 2147483647 h 1277"/>
              <a:gd name="T42" fmla="*/ 2147483647 w 1004"/>
              <a:gd name="T43" fmla="*/ 2147483647 h 1277"/>
              <a:gd name="T44" fmla="*/ 2147483647 w 1004"/>
              <a:gd name="T45" fmla="*/ 2147483647 h 1277"/>
              <a:gd name="T46" fmla="*/ 2147483647 w 1004"/>
              <a:gd name="T47" fmla="*/ 2147483647 h 1277"/>
              <a:gd name="T48" fmla="*/ 2147483647 w 1004"/>
              <a:gd name="T49" fmla="*/ 2147483647 h 1277"/>
              <a:gd name="T50" fmla="*/ 2147483647 w 1004"/>
              <a:gd name="T51" fmla="*/ 2147483647 h 1277"/>
              <a:gd name="T52" fmla="*/ 2147483647 w 1004"/>
              <a:gd name="T53" fmla="*/ 2147483647 h 1277"/>
              <a:gd name="T54" fmla="*/ 2147483647 w 1004"/>
              <a:gd name="T55" fmla="*/ 2147483647 h 1277"/>
              <a:gd name="T56" fmla="*/ 2147483647 w 1004"/>
              <a:gd name="T57" fmla="*/ 2147483647 h 1277"/>
              <a:gd name="T58" fmla="*/ 2147483647 w 1004"/>
              <a:gd name="T59" fmla="*/ 2147483647 h 1277"/>
              <a:gd name="T60" fmla="*/ 2147483647 w 1004"/>
              <a:gd name="T61" fmla="*/ 2147483647 h 1277"/>
              <a:gd name="T62" fmla="*/ 2147483647 w 1004"/>
              <a:gd name="T63" fmla="*/ 2147483647 h 1277"/>
              <a:gd name="T64" fmla="*/ 2147483647 w 1004"/>
              <a:gd name="T65" fmla="*/ 2147483647 h 1277"/>
              <a:gd name="T66" fmla="*/ 2147483647 w 1004"/>
              <a:gd name="T67" fmla="*/ 2147483647 h 1277"/>
              <a:gd name="T68" fmla="*/ 2147483647 w 1004"/>
              <a:gd name="T69" fmla="*/ 2147483647 h 1277"/>
              <a:gd name="T70" fmla="*/ 2147483647 w 1004"/>
              <a:gd name="T71" fmla="*/ 2147483647 h 1277"/>
              <a:gd name="T72" fmla="*/ 2147483647 w 1004"/>
              <a:gd name="T73" fmla="*/ 2147483647 h 1277"/>
              <a:gd name="T74" fmla="*/ 2147483647 w 1004"/>
              <a:gd name="T75" fmla="*/ 2147483647 h 1277"/>
              <a:gd name="T76" fmla="*/ 2147483647 w 1004"/>
              <a:gd name="T77" fmla="*/ 2147483647 h 1277"/>
              <a:gd name="T78" fmla="*/ 2147483647 w 1004"/>
              <a:gd name="T79" fmla="*/ 2147483647 h 1277"/>
              <a:gd name="T80" fmla="*/ 2147483647 w 1004"/>
              <a:gd name="T81" fmla="*/ 2147483647 h 1277"/>
              <a:gd name="T82" fmla="*/ 2147483647 w 1004"/>
              <a:gd name="T83" fmla="*/ 2147483647 h 1277"/>
              <a:gd name="T84" fmla="*/ 2147483647 w 1004"/>
              <a:gd name="T85" fmla="*/ 2147483647 h 1277"/>
              <a:gd name="T86" fmla="*/ 2147483647 w 1004"/>
              <a:gd name="T87" fmla="*/ 2147483647 h 1277"/>
              <a:gd name="T88" fmla="*/ 2147483647 w 1004"/>
              <a:gd name="T89" fmla="*/ 2147483647 h 1277"/>
              <a:gd name="T90" fmla="*/ 2147483647 w 1004"/>
              <a:gd name="T91" fmla="*/ 2147483647 h 1277"/>
              <a:gd name="T92" fmla="*/ 2147483647 w 1004"/>
              <a:gd name="T93" fmla="*/ 2147483647 h 1277"/>
              <a:gd name="T94" fmla="*/ 2147483647 w 1004"/>
              <a:gd name="T95" fmla="*/ 2147483647 h 1277"/>
              <a:gd name="T96" fmla="*/ 2147483647 w 1004"/>
              <a:gd name="T97" fmla="*/ 2147483647 h 1277"/>
              <a:gd name="T98" fmla="*/ 2147483647 w 1004"/>
              <a:gd name="T99" fmla="*/ 2147483647 h 1277"/>
              <a:gd name="T100" fmla="*/ 2147483647 w 1004"/>
              <a:gd name="T101" fmla="*/ 2147483647 h 1277"/>
              <a:gd name="T102" fmla="*/ 2147483647 w 1004"/>
              <a:gd name="T103" fmla="*/ 2147483647 h 1277"/>
              <a:gd name="T104" fmla="*/ 2147483647 w 1004"/>
              <a:gd name="T105" fmla="*/ 2147483647 h 1277"/>
              <a:gd name="T106" fmla="*/ 2147483647 w 1004"/>
              <a:gd name="T107" fmla="*/ 2147483647 h 1277"/>
              <a:gd name="T108" fmla="*/ 0 w 1004"/>
              <a:gd name="T109" fmla="*/ 2147483647 h 127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004"/>
              <a:gd name="T166" fmla="*/ 0 h 1277"/>
              <a:gd name="T167" fmla="*/ 1004 w 1004"/>
              <a:gd name="T168" fmla="*/ 1277 h 127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004" h="1277">
                <a:moveTo>
                  <a:pt x="6" y="350"/>
                </a:moveTo>
                <a:lnTo>
                  <a:pt x="53" y="351"/>
                </a:lnTo>
                <a:lnTo>
                  <a:pt x="67" y="344"/>
                </a:lnTo>
                <a:lnTo>
                  <a:pt x="84" y="340"/>
                </a:lnTo>
                <a:lnTo>
                  <a:pt x="94" y="337"/>
                </a:lnTo>
                <a:lnTo>
                  <a:pt x="108" y="336"/>
                </a:lnTo>
                <a:lnTo>
                  <a:pt x="123" y="337"/>
                </a:lnTo>
                <a:lnTo>
                  <a:pt x="138" y="347"/>
                </a:lnTo>
                <a:lnTo>
                  <a:pt x="157" y="365"/>
                </a:lnTo>
                <a:lnTo>
                  <a:pt x="169" y="380"/>
                </a:lnTo>
                <a:lnTo>
                  <a:pt x="191" y="376"/>
                </a:lnTo>
                <a:lnTo>
                  <a:pt x="209" y="387"/>
                </a:lnTo>
                <a:lnTo>
                  <a:pt x="204" y="406"/>
                </a:lnTo>
                <a:lnTo>
                  <a:pt x="206" y="427"/>
                </a:lnTo>
                <a:lnTo>
                  <a:pt x="218" y="423"/>
                </a:lnTo>
                <a:lnTo>
                  <a:pt x="223" y="421"/>
                </a:lnTo>
                <a:lnTo>
                  <a:pt x="231" y="417"/>
                </a:lnTo>
                <a:lnTo>
                  <a:pt x="237" y="415"/>
                </a:lnTo>
                <a:lnTo>
                  <a:pt x="238" y="439"/>
                </a:lnTo>
                <a:lnTo>
                  <a:pt x="223" y="460"/>
                </a:lnTo>
                <a:lnTo>
                  <a:pt x="227" y="479"/>
                </a:lnTo>
                <a:lnTo>
                  <a:pt x="231" y="503"/>
                </a:lnTo>
                <a:lnTo>
                  <a:pt x="235" y="524"/>
                </a:lnTo>
                <a:lnTo>
                  <a:pt x="242" y="535"/>
                </a:lnTo>
                <a:lnTo>
                  <a:pt x="255" y="526"/>
                </a:lnTo>
                <a:lnTo>
                  <a:pt x="256" y="510"/>
                </a:lnTo>
                <a:lnTo>
                  <a:pt x="263" y="484"/>
                </a:lnTo>
                <a:lnTo>
                  <a:pt x="266" y="466"/>
                </a:lnTo>
                <a:lnTo>
                  <a:pt x="291" y="444"/>
                </a:lnTo>
                <a:lnTo>
                  <a:pt x="307" y="428"/>
                </a:lnTo>
                <a:lnTo>
                  <a:pt x="326" y="427"/>
                </a:lnTo>
                <a:lnTo>
                  <a:pt x="341" y="427"/>
                </a:lnTo>
                <a:lnTo>
                  <a:pt x="349" y="445"/>
                </a:lnTo>
                <a:lnTo>
                  <a:pt x="370" y="438"/>
                </a:lnTo>
                <a:lnTo>
                  <a:pt x="384" y="439"/>
                </a:lnTo>
                <a:lnTo>
                  <a:pt x="393" y="427"/>
                </a:lnTo>
                <a:lnTo>
                  <a:pt x="409" y="420"/>
                </a:lnTo>
                <a:lnTo>
                  <a:pt x="423" y="421"/>
                </a:lnTo>
                <a:lnTo>
                  <a:pt x="445" y="426"/>
                </a:lnTo>
                <a:lnTo>
                  <a:pt x="457" y="444"/>
                </a:lnTo>
                <a:lnTo>
                  <a:pt x="468" y="450"/>
                </a:lnTo>
                <a:lnTo>
                  <a:pt x="491" y="450"/>
                </a:lnTo>
                <a:lnTo>
                  <a:pt x="512" y="438"/>
                </a:lnTo>
                <a:lnTo>
                  <a:pt x="532" y="424"/>
                </a:lnTo>
                <a:lnTo>
                  <a:pt x="552" y="415"/>
                </a:lnTo>
                <a:lnTo>
                  <a:pt x="550" y="405"/>
                </a:lnTo>
                <a:lnTo>
                  <a:pt x="547" y="380"/>
                </a:lnTo>
                <a:lnTo>
                  <a:pt x="546" y="361"/>
                </a:lnTo>
                <a:lnTo>
                  <a:pt x="551" y="339"/>
                </a:lnTo>
                <a:lnTo>
                  <a:pt x="549" y="319"/>
                </a:lnTo>
                <a:lnTo>
                  <a:pt x="569" y="308"/>
                </a:lnTo>
                <a:lnTo>
                  <a:pt x="586" y="304"/>
                </a:lnTo>
                <a:lnTo>
                  <a:pt x="601" y="300"/>
                </a:lnTo>
                <a:lnTo>
                  <a:pt x="616" y="286"/>
                </a:lnTo>
                <a:lnTo>
                  <a:pt x="629" y="292"/>
                </a:lnTo>
                <a:lnTo>
                  <a:pt x="635" y="312"/>
                </a:lnTo>
                <a:lnTo>
                  <a:pt x="644" y="321"/>
                </a:lnTo>
                <a:lnTo>
                  <a:pt x="662" y="319"/>
                </a:lnTo>
                <a:lnTo>
                  <a:pt x="674" y="310"/>
                </a:lnTo>
                <a:lnTo>
                  <a:pt x="681" y="298"/>
                </a:lnTo>
                <a:lnTo>
                  <a:pt x="672" y="276"/>
                </a:lnTo>
                <a:lnTo>
                  <a:pt x="671" y="261"/>
                </a:lnTo>
                <a:lnTo>
                  <a:pt x="685" y="251"/>
                </a:lnTo>
                <a:lnTo>
                  <a:pt x="695" y="240"/>
                </a:lnTo>
                <a:lnTo>
                  <a:pt x="712" y="234"/>
                </a:lnTo>
                <a:lnTo>
                  <a:pt x="720" y="221"/>
                </a:lnTo>
                <a:lnTo>
                  <a:pt x="724" y="198"/>
                </a:lnTo>
                <a:lnTo>
                  <a:pt x="738" y="193"/>
                </a:lnTo>
                <a:lnTo>
                  <a:pt x="753" y="195"/>
                </a:lnTo>
                <a:lnTo>
                  <a:pt x="763" y="206"/>
                </a:lnTo>
                <a:lnTo>
                  <a:pt x="771" y="220"/>
                </a:lnTo>
                <a:lnTo>
                  <a:pt x="777" y="200"/>
                </a:lnTo>
                <a:lnTo>
                  <a:pt x="781" y="187"/>
                </a:lnTo>
                <a:lnTo>
                  <a:pt x="777" y="167"/>
                </a:lnTo>
                <a:lnTo>
                  <a:pt x="781" y="149"/>
                </a:lnTo>
                <a:lnTo>
                  <a:pt x="780" y="140"/>
                </a:lnTo>
                <a:lnTo>
                  <a:pt x="778" y="134"/>
                </a:lnTo>
                <a:lnTo>
                  <a:pt x="771" y="120"/>
                </a:lnTo>
                <a:lnTo>
                  <a:pt x="775" y="105"/>
                </a:lnTo>
                <a:lnTo>
                  <a:pt x="771" y="90"/>
                </a:lnTo>
                <a:lnTo>
                  <a:pt x="769" y="73"/>
                </a:lnTo>
                <a:lnTo>
                  <a:pt x="772" y="55"/>
                </a:lnTo>
                <a:lnTo>
                  <a:pt x="758" y="44"/>
                </a:lnTo>
                <a:lnTo>
                  <a:pt x="757" y="33"/>
                </a:lnTo>
                <a:lnTo>
                  <a:pt x="757" y="25"/>
                </a:lnTo>
                <a:lnTo>
                  <a:pt x="752" y="8"/>
                </a:lnTo>
                <a:lnTo>
                  <a:pt x="767" y="0"/>
                </a:lnTo>
                <a:lnTo>
                  <a:pt x="777" y="12"/>
                </a:lnTo>
                <a:lnTo>
                  <a:pt x="790" y="14"/>
                </a:lnTo>
                <a:lnTo>
                  <a:pt x="803" y="25"/>
                </a:lnTo>
                <a:lnTo>
                  <a:pt x="808" y="44"/>
                </a:lnTo>
                <a:lnTo>
                  <a:pt x="821" y="50"/>
                </a:lnTo>
                <a:lnTo>
                  <a:pt x="826" y="65"/>
                </a:lnTo>
                <a:lnTo>
                  <a:pt x="846" y="70"/>
                </a:lnTo>
                <a:lnTo>
                  <a:pt x="858" y="77"/>
                </a:lnTo>
                <a:lnTo>
                  <a:pt x="865" y="98"/>
                </a:lnTo>
                <a:lnTo>
                  <a:pt x="870" y="120"/>
                </a:lnTo>
                <a:lnTo>
                  <a:pt x="875" y="142"/>
                </a:lnTo>
                <a:lnTo>
                  <a:pt x="877" y="163"/>
                </a:lnTo>
                <a:lnTo>
                  <a:pt x="887" y="184"/>
                </a:lnTo>
                <a:lnTo>
                  <a:pt x="901" y="188"/>
                </a:lnTo>
                <a:lnTo>
                  <a:pt x="920" y="189"/>
                </a:lnTo>
                <a:lnTo>
                  <a:pt x="932" y="199"/>
                </a:lnTo>
                <a:lnTo>
                  <a:pt x="938" y="217"/>
                </a:lnTo>
                <a:lnTo>
                  <a:pt x="962" y="200"/>
                </a:lnTo>
                <a:lnTo>
                  <a:pt x="985" y="213"/>
                </a:lnTo>
                <a:lnTo>
                  <a:pt x="995" y="228"/>
                </a:lnTo>
                <a:lnTo>
                  <a:pt x="1004" y="229"/>
                </a:lnTo>
                <a:lnTo>
                  <a:pt x="1001" y="249"/>
                </a:lnTo>
                <a:lnTo>
                  <a:pt x="995" y="264"/>
                </a:lnTo>
                <a:lnTo>
                  <a:pt x="987" y="279"/>
                </a:lnTo>
                <a:lnTo>
                  <a:pt x="969" y="297"/>
                </a:lnTo>
                <a:lnTo>
                  <a:pt x="958" y="310"/>
                </a:lnTo>
                <a:lnTo>
                  <a:pt x="948" y="325"/>
                </a:lnTo>
                <a:lnTo>
                  <a:pt x="949" y="343"/>
                </a:lnTo>
                <a:lnTo>
                  <a:pt x="933" y="352"/>
                </a:lnTo>
                <a:lnTo>
                  <a:pt x="910" y="365"/>
                </a:lnTo>
                <a:lnTo>
                  <a:pt x="896" y="381"/>
                </a:lnTo>
                <a:lnTo>
                  <a:pt x="875" y="401"/>
                </a:lnTo>
                <a:lnTo>
                  <a:pt x="861" y="421"/>
                </a:lnTo>
                <a:lnTo>
                  <a:pt x="859" y="444"/>
                </a:lnTo>
                <a:lnTo>
                  <a:pt x="851" y="455"/>
                </a:lnTo>
                <a:lnTo>
                  <a:pt x="842" y="479"/>
                </a:lnTo>
                <a:lnTo>
                  <a:pt x="832" y="517"/>
                </a:lnTo>
                <a:lnTo>
                  <a:pt x="826" y="533"/>
                </a:lnTo>
                <a:lnTo>
                  <a:pt x="837" y="554"/>
                </a:lnTo>
                <a:lnTo>
                  <a:pt x="837" y="594"/>
                </a:lnTo>
                <a:lnTo>
                  <a:pt x="840" y="612"/>
                </a:lnTo>
                <a:lnTo>
                  <a:pt x="840" y="633"/>
                </a:lnTo>
                <a:lnTo>
                  <a:pt x="842" y="660"/>
                </a:lnTo>
                <a:lnTo>
                  <a:pt x="842" y="687"/>
                </a:lnTo>
                <a:lnTo>
                  <a:pt x="845" y="712"/>
                </a:lnTo>
                <a:lnTo>
                  <a:pt x="847" y="732"/>
                </a:lnTo>
                <a:lnTo>
                  <a:pt x="852" y="757"/>
                </a:lnTo>
                <a:lnTo>
                  <a:pt x="856" y="775"/>
                </a:lnTo>
                <a:lnTo>
                  <a:pt x="861" y="797"/>
                </a:lnTo>
                <a:lnTo>
                  <a:pt x="864" y="824"/>
                </a:lnTo>
                <a:lnTo>
                  <a:pt x="841" y="815"/>
                </a:lnTo>
                <a:lnTo>
                  <a:pt x="822" y="818"/>
                </a:lnTo>
                <a:lnTo>
                  <a:pt x="803" y="828"/>
                </a:lnTo>
                <a:lnTo>
                  <a:pt x="789" y="847"/>
                </a:lnTo>
                <a:lnTo>
                  <a:pt x="789" y="866"/>
                </a:lnTo>
                <a:lnTo>
                  <a:pt x="785" y="891"/>
                </a:lnTo>
                <a:lnTo>
                  <a:pt x="764" y="908"/>
                </a:lnTo>
                <a:lnTo>
                  <a:pt x="750" y="919"/>
                </a:lnTo>
                <a:lnTo>
                  <a:pt x="745" y="935"/>
                </a:lnTo>
                <a:lnTo>
                  <a:pt x="759" y="949"/>
                </a:lnTo>
                <a:lnTo>
                  <a:pt x="782" y="955"/>
                </a:lnTo>
                <a:lnTo>
                  <a:pt x="798" y="956"/>
                </a:lnTo>
                <a:lnTo>
                  <a:pt x="823" y="958"/>
                </a:lnTo>
                <a:lnTo>
                  <a:pt x="833" y="973"/>
                </a:lnTo>
                <a:lnTo>
                  <a:pt x="842" y="991"/>
                </a:lnTo>
                <a:lnTo>
                  <a:pt x="856" y="995"/>
                </a:lnTo>
                <a:lnTo>
                  <a:pt x="870" y="995"/>
                </a:lnTo>
                <a:lnTo>
                  <a:pt x="888" y="984"/>
                </a:lnTo>
                <a:lnTo>
                  <a:pt x="900" y="974"/>
                </a:lnTo>
                <a:lnTo>
                  <a:pt x="909" y="966"/>
                </a:lnTo>
                <a:lnTo>
                  <a:pt x="920" y="980"/>
                </a:lnTo>
                <a:lnTo>
                  <a:pt x="937" y="1002"/>
                </a:lnTo>
                <a:lnTo>
                  <a:pt x="949" y="1025"/>
                </a:lnTo>
                <a:lnTo>
                  <a:pt x="951" y="1040"/>
                </a:lnTo>
                <a:lnTo>
                  <a:pt x="949" y="1053"/>
                </a:lnTo>
                <a:lnTo>
                  <a:pt x="949" y="1061"/>
                </a:lnTo>
                <a:lnTo>
                  <a:pt x="955" y="1081"/>
                </a:lnTo>
                <a:lnTo>
                  <a:pt x="962" y="1097"/>
                </a:lnTo>
                <a:lnTo>
                  <a:pt x="957" y="1130"/>
                </a:lnTo>
                <a:lnTo>
                  <a:pt x="953" y="1166"/>
                </a:lnTo>
                <a:lnTo>
                  <a:pt x="957" y="1174"/>
                </a:lnTo>
                <a:lnTo>
                  <a:pt x="964" y="1192"/>
                </a:lnTo>
                <a:lnTo>
                  <a:pt x="941" y="1206"/>
                </a:lnTo>
                <a:lnTo>
                  <a:pt x="914" y="1213"/>
                </a:lnTo>
                <a:lnTo>
                  <a:pt x="888" y="1213"/>
                </a:lnTo>
                <a:lnTo>
                  <a:pt x="875" y="1221"/>
                </a:lnTo>
                <a:lnTo>
                  <a:pt x="856" y="1227"/>
                </a:lnTo>
                <a:lnTo>
                  <a:pt x="840" y="1224"/>
                </a:lnTo>
                <a:lnTo>
                  <a:pt x="828" y="1219"/>
                </a:lnTo>
                <a:lnTo>
                  <a:pt x="812" y="1217"/>
                </a:lnTo>
                <a:lnTo>
                  <a:pt x="798" y="1221"/>
                </a:lnTo>
                <a:lnTo>
                  <a:pt x="794" y="1241"/>
                </a:lnTo>
                <a:lnTo>
                  <a:pt x="789" y="1259"/>
                </a:lnTo>
                <a:lnTo>
                  <a:pt x="775" y="1266"/>
                </a:lnTo>
                <a:lnTo>
                  <a:pt x="762" y="1277"/>
                </a:lnTo>
                <a:lnTo>
                  <a:pt x="739" y="1263"/>
                </a:lnTo>
                <a:lnTo>
                  <a:pt x="731" y="1231"/>
                </a:lnTo>
                <a:lnTo>
                  <a:pt x="745" y="1219"/>
                </a:lnTo>
                <a:lnTo>
                  <a:pt x="759" y="1209"/>
                </a:lnTo>
                <a:lnTo>
                  <a:pt x="759" y="1155"/>
                </a:lnTo>
                <a:lnTo>
                  <a:pt x="768" y="1118"/>
                </a:lnTo>
                <a:lnTo>
                  <a:pt x="771" y="1100"/>
                </a:lnTo>
                <a:lnTo>
                  <a:pt x="755" y="1081"/>
                </a:lnTo>
                <a:lnTo>
                  <a:pt x="740" y="1065"/>
                </a:lnTo>
                <a:lnTo>
                  <a:pt x="718" y="1081"/>
                </a:lnTo>
                <a:lnTo>
                  <a:pt x="709" y="1093"/>
                </a:lnTo>
                <a:lnTo>
                  <a:pt x="680" y="1121"/>
                </a:lnTo>
                <a:lnTo>
                  <a:pt x="635" y="1144"/>
                </a:lnTo>
                <a:lnTo>
                  <a:pt x="619" y="1130"/>
                </a:lnTo>
                <a:lnTo>
                  <a:pt x="604" y="1108"/>
                </a:lnTo>
                <a:lnTo>
                  <a:pt x="586" y="1078"/>
                </a:lnTo>
                <a:lnTo>
                  <a:pt x="574" y="1092"/>
                </a:lnTo>
                <a:lnTo>
                  <a:pt x="569" y="1125"/>
                </a:lnTo>
                <a:lnTo>
                  <a:pt x="563" y="1139"/>
                </a:lnTo>
                <a:lnTo>
                  <a:pt x="545" y="1133"/>
                </a:lnTo>
                <a:lnTo>
                  <a:pt x="540" y="1119"/>
                </a:lnTo>
                <a:lnTo>
                  <a:pt x="528" y="1108"/>
                </a:lnTo>
                <a:lnTo>
                  <a:pt x="521" y="1123"/>
                </a:lnTo>
                <a:lnTo>
                  <a:pt x="522" y="1144"/>
                </a:lnTo>
                <a:lnTo>
                  <a:pt x="523" y="1163"/>
                </a:lnTo>
                <a:lnTo>
                  <a:pt x="523" y="1179"/>
                </a:lnTo>
                <a:lnTo>
                  <a:pt x="526" y="1188"/>
                </a:lnTo>
                <a:lnTo>
                  <a:pt x="513" y="1221"/>
                </a:lnTo>
                <a:lnTo>
                  <a:pt x="499" y="1209"/>
                </a:lnTo>
                <a:lnTo>
                  <a:pt x="489" y="1202"/>
                </a:lnTo>
                <a:lnTo>
                  <a:pt x="473" y="1209"/>
                </a:lnTo>
                <a:lnTo>
                  <a:pt x="459" y="1206"/>
                </a:lnTo>
                <a:lnTo>
                  <a:pt x="461" y="1190"/>
                </a:lnTo>
                <a:lnTo>
                  <a:pt x="452" y="1174"/>
                </a:lnTo>
                <a:lnTo>
                  <a:pt x="432" y="1174"/>
                </a:lnTo>
                <a:lnTo>
                  <a:pt x="425" y="1166"/>
                </a:lnTo>
                <a:lnTo>
                  <a:pt x="431" y="1157"/>
                </a:lnTo>
                <a:lnTo>
                  <a:pt x="450" y="1130"/>
                </a:lnTo>
                <a:lnTo>
                  <a:pt x="450" y="1104"/>
                </a:lnTo>
                <a:lnTo>
                  <a:pt x="446" y="1087"/>
                </a:lnTo>
                <a:lnTo>
                  <a:pt x="452" y="1072"/>
                </a:lnTo>
                <a:lnTo>
                  <a:pt x="466" y="1072"/>
                </a:lnTo>
                <a:lnTo>
                  <a:pt x="481" y="1074"/>
                </a:lnTo>
                <a:lnTo>
                  <a:pt x="490" y="1058"/>
                </a:lnTo>
                <a:lnTo>
                  <a:pt x="473" y="1042"/>
                </a:lnTo>
                <a:lnTo>
                  <a:pt x="453" y="1010"/>
                </a:lnTo>
                <a:lnTo>
                  <a:pt x="438" y="993"/>
                </a:lnTo>
                <a:lnTo>
                  <a:pt x="429" y="988"/>
                </a:lnTo>
                <a:lnTo>
                  <a:pt x="390" y="967"/>
                </a:lnTo>
                <a:lnTo>
                  <a:pt x="390" y="949"/>
                </a:lnTo>
                <a:lnTo>
                  <a:pt x="362" y="923"/>
                </a:lnTo>
                <a:lnTo>
                  <a:pt x="346" y="909"/>
                </a:lnTo>
                <a:lnTo>
                  <a:pt x="333" y="894"/>
                </a:lnTo>
                <a:lnTo>
                  <a:pt x="314" y="866"/>
                </a:lnTo>
                <a:lnTo>
                  <a:pt x="315" y="841"/>
                </a:lnTo>
                <a:lnTo>
                  <a:pt x="307" y="819"/>
                </a:lnTo>
                <a:lnTo>
                  <a:pt x="306" y="803"/>
                </a:lnTo>
                <a:lnTo>
                  <a:pt x="297" y="792"/>
                </a:lnTo>
                <a:lnTo>
                  <a:pt x="300" y="768"/>
                </a:lnTo>
                <a:lnTo>
                  <a:pt x="306" y="748"/>
                </a:lnTo>
                <a:lnTo>
                  <a:pt x="310" y="734"/>
                </a:lnTo>
                <a:lnTo>
                  <a:pt x="296" y="718"/>
                </a:lnTo>
                <a:lnTo>
                  <a:pt x="284" y="691"/>
                </a:lnTo>
                <a:lnTo>
                  <a:pt x="274" y="669"/>
                </a:lnTo>
                <a:lnTo>
                  <a:pt x="272" y="648"/>
                </a:lnTo>
                <a:lnTo>
                  <a:pt x="270" y="641"/>
                </a:lnTo>
                <a:lnTo>
                  <a:pt x="260" y="626"/>
                </a:lnTo>
                <a:lnTo>
                  <a:pt x="237" y="627"/>
                </a:lnTo>
                <a:lnTo>
                  <a:pt x="222" y="630"/>
                </a:lnTo>
                <a:lnTo>
                  <a:pt x="208" y="629"/>
                </a:lnTo>
                <a:lnTo>
                  <a:pt x="195" y="634"/>
                </a:lnTo>
                <a:lnTo>
                  <a:pt x="177" y="623"/>
                </a:lnTo>
                <a:lnTo>
                  <a:pt x="166" y="613"/>
                </a:lnTo>
                <a:lnTo>
                  <a:pt x="149" y="598"/>
                </a:lnTo>
                <a:lnTo>
                  <a:pt x="132" y="583"/>
                </a:lnTo>
                <a:lnTo>
                  <a:pt x="115" y="572"/>
                </a:lnTo>
                <a:lnTo>
                  <a:pt x="103" y="561"/>
                </a:lnTo>
                <a:lnTo>
                  <a:pt x="94" y="571"/>
                </a:lnTo>
                <a:lnTo>
                  <a:pt x="85" y="583"/>
                </a:lnTo>
                <a:lnTo>
                  <a:pt x="69" y="575"/>
                </a:lnTo>
                <a:lnTo>
                  <a:pt x="47" y="583"/>
                </a:lnTo>
                <a:lnTo>
                  <a:pt x="34" y="584"/>
                </a:lnTo>
                <a:lnTo>
                  <a:pt x="25" y="571"/>
                </a:lnTo>
                <a:lnTo>
                  <a:pt x="20" y="554"/>
                </a:lnTo>
                <a:lnTo>
                  <a:pt x="2" y="539"/>
                </a:lnTo>
                <a:lnTo>
                  <a:pt x="28" y="511"/>
                </a:lnTo>
                <a:lnTo>
                  <a:pt x="26" y="475"/>
                </a:lnTo>
                <a:lnTo>
                  <a:pt x="21" y="448"/>
                </a:lnTo>
                <a:lnTo>
                  <a:pt x="30" y="434"/>
                </a:lnTo>
                <a:lnTo>
                  <a:pt x="37" y="419"/>
                </a:lnTo>
                <a:lnTo>
                  <a:pt x="19" y="420"/>
                </a:lnTo>
                <a:lnTo>
                  <a:pt x="6" y="413"/>
                </a:lnTo>
                <a:lnTo>
                  <a:pt x="0" y="399"/>
                </a:lnTo>
                <a:lnTo>
                  <a:pt x="1" y="381"/>
                </a:lnTo>
                <a:lnTo>
                  <a:pt x="9" y="369"/>
                </a:lnTo>
                <a:lnTo>
                  <a:pt x="6" y="350"/>
                </a:lnTo>
                <a:close/>
              </a:path>
            </a:pathLst>
          </a:custGeom>
          <a:solidFill>
            <a:srgbClr val="00B0F0"/>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52" name="Freeform 105"/>
          <p:cNvSpPr>
            <a:spLocks/>
          </p:cNvSpPr>
          <p:nvPr/>
        </p:nvSpPr>
        <p:spPr bwMode="auto">
          <a:xfrm>
            <a:off x="3870728" y="1286900"/>
            <a:ext cx="454819" cy="481420"/>
          </a:xfrm>
          <a:custGeom>
            <a:avLst/>
            <a:gdLst>
              <a:gd name="T0" fmla="*/ 2147483647 w 1064"/>
              <a:gd name="T1" fmla="*/ 2147483647 h 1084"/>
              <a:gd name="T2" fmla="*/ 2147483647 w 1064"/>
              <a:gd name="T3" fmla="*/ 2147483647 h 1084"/>
              <a:gd name="T4" fmla="*/ 2147483647 w 1064"/>
              <a:gd name="T5" fmla="*/ 2147483647 h 1084"/>
              <a:gd name="T6" fmla="*/ 2147483647 w 1064"/>
              <a:gd name="T7" fmla="*/ 2147483647 h 1084"/>
              <a:gd name="T8" fmla="*/ 2147483647 w 1064"/>
              <a:gd name="T9" fmla="*/ 2147483647 h 1084"/>
              <a:gd name="T10" fmla="*/ 2147483647 w 1064"/>
              <a:gd name="T11" fmla="*/ 2147483647 h 1084"/>
              <a:gd name="T12" fmla="*/ 2147483647 w 1064"/>
              <a:gd name="T13" fmla="*/ 2147483647 h 1084"/>
              <a:gd name="T14" fmla="*/ 2147483647 w 1064"/>
              <a:gd name="T15" fmla="*/ 2147483647 h 1084"/>
              <a:gd name="T16" fmla="*/ 2147483647 w 1064"/>
              <a:gd name="T17" fmla="*/ 2147483647 h 1084"/>
              <a:gd name="T18" fmla="*/ 2147483647 w 1064"/>
              <a:gd name="T19" fmla="*/ 2147483647 h 1084"/>
              <a:gd name="T20" fmla="*/ 2147483647 w 1064"/>
              <a:gd name="T21" fmla="*/ 2147483647 h 1084"/>
              <a:gd name="T22" fmla="*/ 2147483647 w 1064"/>
              <a:gd name="T23" fmla="*/ 2147483647 h 1084"/>
              <a:gd name="T24" fmla="*/ 2147483647 w 1064"/>
              <a:gd name="T25" fmla="*/ 2147483647 h 1084"/>
              <a:gd name="T26" fmla="*/ 2147483647 w 1064"/>
              <a:gd name="T27" fmla="*/ 2147483647 h 1084"/>
              <a:gd name="T28" fmla="*/ 2147483647 w 1064"/>
              <a:gd name="T29" fmla="*/ 2147483647 h 1084"/>
              <a:gd name="T30" fmla="*/ 2147483647 w 1064"/>
              <a:gd name="T31" fmla="*/ 2147483647 h 1084"/>
              <a:gd name="T32" fmla="*/ 2147483647 w 1064"/>
              <a:gd name="T33" fmla="*/ 2147483647 h 1084"/>
              <a:gd name="T34" fmla="*/ 2147483647 w 1064"/>
              <a:gd name="T35" fmla="*/ 2147483647 h 1084"/>
              <a:gd name="T36" fmla="*/ 2147483647 w 1064"/>
              <a:gd name="T37" fmla="*/ 2147483647 h 1084"/>
              <a:gd name="T38" fmla="*/ 2147483647 w 1064"/>
              <a:gd name="T39" fmla="*/ 2147483647 h 1084"/>
              <a:gd name="T40" fmla="*/ 2147483647 w 1064"/>
              <a:gd name="T41" fmla="*/ 2147483647 h 1084"/>
              <a:gd name="T42" fmla="*/ 2147483647 w 1064"/>
              <a:gd name="T43" fmla="*/ 2147483647 h 1084"/>
              <a:gd name="T44" fmla="*/ 2147483647 w 1064"/>
              <a:gd name="T45" fmla="*/ 2147483647 h 1084"/>
              <a:gd name="T46" fmla="*/ 2147483647 w 1064"/>
              <a:gd name="T47" fmla="*/ 2147483647 h 1084"/>
              <a:gd name="T48" fmla="*/ 2147483647 w 1064"/>
              <a:gd name="T49" fmla="*/ 2147483647 h 1084"/>
              <a:gd name="T50" fmla="*/ 2147483647 w 1064"/>
              <a:gd name="T51" fmla="*/ 2147483647 h 1084"/>
              <a:gd name="T52" fmla="*/ 2147483647 w 1064"/>
              <a:gd name="T53" fmla="*/ 2147483647 h 1084"/>
              <a:gd name="T54" fmla="*/ 2147483647 w 1064"/>
              <a:gd name="T55" fmla="*/ 2147483647 h 1084"/>
              <a:gd name="T56" fmla="*/ 2147483647 w 1064"/>
              <a:gd name="T57" fmla="*/ 2147483647 h 1084"/>
              <a:gd name="T58" fmla="*/ 2147483647 w 1064"/>
              <a:gd name="T59" fmla="*/ 2147483647 h 1084"/>
              <a:gd name="T60" fmla="*/ 2147483647 w 1064"/>
              <a:gd name="T61" fmla="*/ 2147483647 h 1084"/>
              <a:gd name="T62" fmla="*/ 2147483647 w 1064"/>
              <a:gd name="T63" fmla="*/ 2147483647 h 1084"/>
              <a:gd name="T64" fmla="*/ 2147483647 w 1064"/>
              <a:gd name="T65" fmla="*/ 2147483647 h 1084"/>
              <a:gd name="T66" fmla="*/ 2147483647 w 1064"/>
              <a:gd name="T67" fmla="*/ 2147483647 h 1084"/>
              <a:gd name="T68" fmla="*/ 2147483647 w 1064"/>
              <a:gd name="T69" fmla="*/ 2147483647 h 1084"/>
              <a:gd name="T70" fmla="*/ 2147483647 w 1064"/>
              <a:gd name="T71" fmla="*/ 2147483647 h 1084"/>
              <a:gd name="T72" fmla="*/ 2147483647 w 1064"/>
              <a:gd name="T73" fmla="*/ 2147483647 h 1084"/>
              <a:gd name="T74" fmla="*/ 2147483647 w 1064"/>
              <a:gd name="T75" fmla="*/ 2147483647 h 1084"/>
              <a:gd name="T76" fmla="*/ 2147483647 w 1064"/>
              <a:gd name="T77" fmla="*/ 2147483647 h 1084"/>
              <a:gd name="T78" fmla="*/ 2147483647 w 1064"/>
              <a:gd name="T79" fmla="*/ 2147483647 h 1084"/>
              <a:gd name="T80" fmla="*/ 2147483647 w 1064"/>
              <a:gd name="T81" fmla="*/ 2147483647 h 1084"/>
              <a:gd name="T82" fmla="*/ 2147483647 w 1064"/>
              <a:gd name="T83" fmla="*/ 2147483647 h 1084"/>
              <a:gd name="T84" fmla="*/ 2147483647 w 1064"/>
              <a:gd name="T85" fmla="*/ 2147483647 h 1084"/>
              <a:gd name="T86" fmla="*/ 2147483647 w 1064"/>
              <a:gd name="T87" fmla="*/ 2147483647 h 1084"/>
              <a:gd name="T88" fmla="*/ 2147483647 w 1064"/>
              <a:gd name="T89" fmla="*/ 0 h 1084"/>
              <a:gd name="T90" fmla="*/ 2147483647 w 1064"/>
              <a:gd name="T91" fmla="*/ 2147483647 h 1084"/>
              <a:gd name="T92" fmla="*/ 2147483647 w 1064"/>
              <a:gd name="T93" fmla="*/ 2147483647 h 1084"/>
              <a:gd name="T94" fmla="*/ 2147483647 w 1064"/>
              <a:gd name="T95" fmla="*/ 2147483647 h 1084"/>
              <a:gd name="T96" fmla="*/ 2147483647 w 1064"/>
              <a:gd name="T97" fmla="*/ 2147483647 h 1084"/>
              <a:gd name="T98" fmla="*/ 2147483647 w 1064"/>
              <a:gd name="T99" fmla="*/ 2147483647 h 1084"/>
              <a:gd name="T100" fmla="*/ 2147483647 w 1064"/>
              <a:gd name="T101" fmla="*/ 2147483647 h 1084"/>
              <a:gd name="T102" fmla="*/ 2147483647 w 1064"/>
              <a:gd name="T103" fmla="*/ 2147483647 h 1084"/>
              <a:gd name="T104" fmla="*/ 2147483647 w 1064"/>
              <a:gd name="T105" fmla="*/ 2147483647 h 1084"/>
              <a:gd name="T106" fmla="*/ 2147483647 w 1064"/>
              <a:gd name="T107" fmla="*/ 2147483647 h 1084"/>
              <a:gd name="T108" fmla="*/ 2147483647 w 1064"/>
              <a:gd name="T109" fmla="*/ 2147483647 h 1084"/>
              <a:gd name="T110" fmla="*/ 0 w 1064"/>
              <a:gd name="T111" fmla="*/ 2147483647 h 108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064"/>
              <a:gd name="T169" fmla="*/ 0 h 1084"/>
              <a:gd name="T170" fmla="*/ 1064 w 1064"/>
              <a:gd name="T171" fmla="*/ 1084 h 1084"/>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064" h="1084">
                <a:moveTo>
                  <a:pt x="0" y="411"/>
                </a:moveTo>
                <a:lnTo>
                  <a:pt x="4" y="424"/>
                </a:lnTo>
                <a:lnTo>
                  <a:pt x="22" y="438"/>
                </a:lnTo>
                <a:lnTo>
                  <a:pt x="39" y="444"/>
                </a:lnTo>
                <a:lnTo>
                  <a:pt x="57" y="454"/>
                </a:lnTo>
                <a:lnTo>
                  <a:pt x="71" y="462"/>
                </a:lnTo>
                <a:lnTo>
                  <a:pt x="82" y="478"/>
                </a:lnTo>
                <a:lnTo>
                  <a:pt x="69" y="489"/>
                </a:lnTo>
                <a:lnTo>
                  <a:pt x="59" y="500"/>
                </a:lnTo>
                <a:lnTo>
                  <a:pt x="50" y="511"/>
                </a:lnTo>
                <a:lnTo>
                  <a:pt x="35" y="523"/>
                </a:lnTo>
                <a:lnTo>
                  <a:pt x="18" y="559"/>
                </a:lnTo>
                <a:lnTo>
                  <a:pt x="18" y="578"/>
                </a:lnTo>
                <a:lnTo>
                  <a:pt x="18" y="596"/>
                </a:lnTo>
                <a:lnTo>
                  <a:pt x="18" y="621"/>
                </a:lnTo>
                <a:lnTo>
                  <a:pt x="17" y="643"/>
                </a:lnTo>
                <a:lnTo>
                  <a:pt x="25" y="672"/>
                </a:lnTo>
                <a:lnTo>
                  <a:pt x="26" y="696"/>
                </a:lnTo>
                <a:lnTo>
                  <a:pt x="39" y="692"/>
                </a:lnTo>
                <a:lnTo>
                  <a:pt x="54" y="677"/>
                </a:lnTo>
                <a:lnTo>
                  <a:pt x="62" y="671"/>
                </a:lnTo>
                <a:lnTo>
                  <a:pt x="73" y="679"/>
                </a:lnTo>
                <a:lnTo>
                  <a:pt x="77" y="701"/>
                </a:lnTo>
                <a:lnTo>
                  <a:pt x="81" y="713"/>
                </a:lnTo>
                <a:lnTo>
                  <a:pt x="83" y="721"/>
                </a:lnTo>
                <a:lnTo>
                  <a:pt x="99" y="721"/>
                </a:lnTo>
                <a:lnTo>
                  <a:pt x="114" y="725"/>
                </a:lnTo>
                <a:lnTo>
                  <a:pt x="123" y="728"/>
                </a:lnTo>
                <a:lnTo>
                  <a:pt x="126" y="707"/>
                </a:lnTo>
                <a:lnTo>
                  <a:pt x="133" y="704"/>
                </a:lnTo>
                <a:lnTo>
                  <a:pt x="145" y="693"/>
                </a:lnTo>
                <a:lnTo>
                  <a:pt x="149" y="685"/>
                </a:lnTo>
                <a:lnTo>
                  <a:pt x="165" y="689"/>
                </a:lnTo>
                <a:lnTo>
                  <a:pt x="187" y="686"/>
                </a:lnTo>
                <a:lnTo>
                  <a:pt x="197" y="672"/>
                </a:lnTo>
                <a:lnTo>
                  <a:pt x="206" y="659"/>
                </a:lnTo>
                <a:lnTo>
                  <a:pt x="230" y="671"/>
                </a:lnTo>
                <a:lnTo>
                  <a:pt x="242" y="678"/>
                </a:lnTo>
                <a:lnTo>
                  <a:pt x="252" y="706"/>
                </a:lnTo>
                <a:lnTo>
                  <a:pt x="262" y="725"/>
                </a:lnTo>
                <a:lnTo>
                  <a:pt x="284" y="750"/>
                </a:lnTo>
                <a:lnTo>
                  <a:pt x="297" y="765"/>
                </a:lnTo>
                <a:lnTo>
                  <a:pt x="312" y="779"/>
                </a:lnTo>
                <a:lnTo>
                  <a:pt x="320" y="783"/>
                </a:lnTo>
                <a:lnTo>
                  <a:pt x="331" y="783"/>
                </a:lnTo>
                <a:lnTo>
                  <a:pt x="343" y="793"/>
                </a:lnTo>
                <a:lnTo>
                  <a:pt x="368" y="801"/>
                </a:lnTo>
                <a:lnTo>
                  <a:pt x="362" y="812"/>
                </a:lnTo>
                <a:lnTo>
                  <a:pt x="358" y="818"/>
                </a:lnTo>
                <a:lnTo>
                  <a:pt x="348" y="824"/>
                </a:lnTo>
                <a:lnTo>
                  <a:pt x="334" y="834"/>
                </a:lnTo>
                <a:lnTo>
                  <a:pt x="318" y="844"/>
                </a:lnTo>
                <a:lnTo>
                  <a:pt x="309" y="845"/>
                </a:lnTo>
                <a:lnTo>
                  <a:pt x="309" y="853"/>
                </a:lnTo>
                <a:lnTo>
                  <a:pt x="329" y="860"/>
                </a:lnTo>
                <a:lnTo>
                  <a:pt x="339" y="866"/>
                </a:lnTo>
                <a:lnTo>
                  <a:pt x="346" y="876"/>
                </a:lnTo>
                <a:lnTo>
                  <a:pt x="352" y="882"/>
                </a:lnTo>
                <a:lnTo>
                  <a:pt x="358" y="894"/>
                </a:lnTo>
                <a:lnTo>
                  <a:pt x="366" y="907"/>
                </a:lnTo>
                <a:lnTo>
                  <a:pt x="381" y="914"/>
                </a:lnTo>
                <a:lnTo>
                  <a:pt x="394" y="909"/>
                </a:lnTo>
                <a:lnTo>
                  <a:pt x="405" y="905"/>
                </a:lnTo>
                <a:lnTo>
                  <a:pt x="409" y="894"/>
                </a:lnTo>
                <a:lnTo>
                  <a:pt x="420" y="899"/>
                </a:lnTo>
                <a:lnTo>
                  <a:pt x="431" y="909"/>
                </a:lnTo>
                <a:lnTo>
                  <a:pt x="441" y="916"/>
                </a:lnTo>
                <a:lnTo>
                  <a:pt x="450" y="939"/>
                </a:lnTo>
                <a:lnTo>
                  <a:pt x="459" y="943"/>
                </a:lnTo>
                <a:lnTo>
                  <a:pt x="475" y="953"/>
                </a:lnTo>
                <a:lnTo>
                  <a:pt x="493" y="967"/>
                </a:lnTo>
                <a:lnTo>
                  <a:pt x="501" y="972"/>
                </a:lnTo>
                <a:lnTo>
                  <a:pt x="514" y="985"/>
                </a:lnTo>
                <a:lnTo>
                  <a:pt x="526" y="1004"/>
                </a:lnTo>
                <a:lnTo>
                  <a:pt x="532" y="1015"/>
                </a:lnTo>
                <a:lnTo>
                  <a:pt x="546" y="1026"/>
                </a:lnTo>
                <a:lnTo>
                  <a:pt x="560" y="1026"/>
                </a:lnTo>
                <a:lnTo>
                  <a:pt x="572" y="1026"/>
                </a:lnTo>
                <a:lnTo>
                  <a:pt x="583" y="1034"/>
                </a:lnTo>
                <a:lnTo>
                  <a:pt x="595" y="1047"/>
                </a:lnTo>
                <a:lnTo>
                  <a:pt x="608" y="1048"/>
                </a:lnTo>
                <a:lnTo>
                  <a:pt x="620" y="1047"/>
                </a:lnTo>
                <a:lnTo>
                  <a:pt x="627" y="1041"/>
                </a:lnTo>
                <a:lnTo>
                  <a:pt x="637" y="1034"/>
                </a:lnTo>
                <a:lnTo>
                  <a:pt x="653" y="1032"/>
                </a:lnTo>
                <a:lnTo>
                  <a:pt x="662" y="1034"/>
                </a:lnTo>
                <a:lnTo>
                  <a:pt x="663" y="1054"/>
                </a:lnTo>
                <a:lnTo>
                  <a:pt x="671" y="1051"/>
                </a:lnTo>
                <a:lnTo>
                  <a:pt x="680" y="1047"/>
                </a:lnTo>
                <a:lnTo>
                  <a:pt x="687" y="1055"/>
                </a:lnTo>
                <a:lnTo>
                  <a:pt x="685" y="1066"/>
                </a:lnTo>
                <a:lnTo>
                  <a:pt x="695" y="1066"/>
                </a:lnTo>
                <a:lnTo>
                  <a:pt x="709" y="1077"/>
                </a:lnTo>
                <a:lnTo>
                  <a:pt x="720" y="1084"/>
                </a:lnTo>
                <a:lnTo>
                  <a:pt x="724" y="1072"/>
                </a:lnTo>
                <a:lnTo>
                  <a:pt x="737" y="1054"/>
                </a:lnTo>
                <a:lnTo>
                  <a:pt x="738" y="1040"/>
                </a:lnTo>
                <a:lnTo>
                  <a:pt x="736" y="1022"/>
                </a:lnTo>
                <a:lnTo>
                  <a:pt x="747" y="1003"/>
                </a:lnTo>
                <a:lnTo>
                  <a:pt x="757" y="986"/>
                </a:lnTo>
                <a:lnTo>
                  <a:pt x="770" y="979"/>
                </a:lnTo>
                <a:lnTo>
                  <a:pt x="782" y="972"/>
                </a:lnTo>
                <a:lnTo>
                  <a:pt x="789" y="958"/>
                </a:lnTo>
                <a:lnTo>
                  <a:pt x="798" y="939"/>
                </a:lnTo>
                <a:lnTo>
                  <a:pt x="807" y="927"/>
                </a:lnTo>
                <a:lnTo>
                  <a:pt x="815" y="909"/>
                </a:lnTo>
                <a:lnTo>
                  <a:pt x="812" y="891"/>
                </a:lnTo>
                <a:lnTo>
                  <a:pt x="811" y="874"/>
                </a:lnTo>
                <a:lnTo>
                  <a:pt x="802" y="853"/>
                </a:lnTo>
                <a:lnTo>
                  <a:pt x="803" y="833"/>
                </a:lnTo>
                <a:lnTo>
                  <a:pt x="803" y="829"/>
                </a:lnTo>
                <a:lnTo>
                  <a:pt x="803" y="819"/>
                </a:lnTo>
                <a:lnTo>
                  <a:pt x="806" y="806"/>
                </a:lnTo>
                <a:lnTo>
                  <a:pt x="829" y="791"/>
                </a:lnTo>
                <a:lnTo>
                  <a:pt x="840" y="777"/>
                </a:lnTo>
                <a:lnTo>
                  <a:pt x="849" y="768"/>
                </a:lnTo>
                <a:lnTo>
                  <a:pt x="857" y="750"/>
                </a:lnTo>
                <a:lnTo>
                  <a:pt x="856" y="721"/>
                </a:lnTo>
                <a:lnTo>
                  <a:pt x="856" y="693"/>
                </a:lnTo>
                <a:lnTo>
                  <a:pt x="869" y="670"/>
                </a:lnTo>
                <a:lnTo>
                  <a:pt x="884" y="653"/>
                </a:lnTo>
                <a:lnTo>
                  <a:pt x="898" y="641"/>
                </a:lnTo>
                <a:lnTo>
                  <a:pt x="921" y="630"/>
                </a:lnTo>
                <a:lnTo>
                  <a:pt x="940" y="621"/>
                </a:lnTo>
                <a:lnTo>
                  <a:pt x="953" y="614"/>
                </a:lnTo>
                <a:lnTo>
                  <a:pt x="967" y="591"/>
                </a:lnTo>
                <a:lnTo>
                  <a:pt x="981" y="570"/>
                </a:lnTo>
                <a:lnTo>
                  <a:pt x="995" y="552"/>
                </a:lnTo>
                <a:lnTo>
                  <a:pt x="1008" y="536"/>
                </a:lnTo>
                <a:lnTo>
                  <a:pt x="1018" y="523"/>
                </a:lnTo>
                <a:lnTo>
                  <a:pt x="1029" y="520"/>
                </a:lnTo>
                <a:lnTo>
                  <a:pt x="1043" y="522"/>
                </a:lnTo>
                <a:lnTo>
                  <a:pt x="1059" y="533"/>
                </a:lnTo>
                <a:lnTo>
                  <a:pt x="1064" y="511"/>
                </a:lnTo>
                <a:lnTo>
                  <a:pt x="1054" y="494"/>
                </a:lnTo>
                <a:lnTo>
                  <a:pt x="1035" y="483"/>
                </a:lnTo>
                <a:lnTo>
                  <a:pt x="1015" y="483"/>
                </a:lnTo>
                <a:lnTo>
                  <a:pt x="994" y="469"/>
                </a:lnTo>
                <a:lnTo>
                  <a:pt x="980" y="454"/>
                </a:lnTo>
                <a:lnTo>
                  <a:pt x="964" y="427"/>
                </a:lnTo>
                <a:lnTo>
                  <a:pt x="954" y="418"/>
                </a:lnTo>
                <a:lnTo>
                  <a:pt x="931" y="409"/>
                </a:lnTo>
                <a:lnTo>
                  <a:pt x="918" y="410"/>
                </a:lnTo>
                <a:lnTo>
                  <a:pt x="907" y="415"/>
                </a:lnTo>
                <a:lnTo>
                  <a:pt x="890" y="409"/>
                </a:lnTo>
                <a:lnTo>
                  <a:pt x="883" y="399"/>
                </a:lnTo>
                <a:lnTo>
                  <a:pt x="856" y="393"/>
                </a:lnTo>
                <a:lnTo>
                  <a:pt x="835" y="382"/>
                </a:lnTo>
                <a:lnTo>
                  <a:pt x="815" y="371"/>
                </a:lnTo>
                <a:lnTo>
                  <a:pt x="803" y="360"/>
                </a:lnTo>
                <a:lnTo>
                  <a:pt x="796" y="333"/>
                </a:lnTo>
                <a:lnTo>
                  <a:pt x="802" y="312"/>
                </a:lnTo>
                <a:lnTo>
                  <a:pt x="796" y="295"/>
                </a:lnTo>
                <a:lnTo>
                  <a:pt x="774" y="275"/>
                </a:lnTo>
                <a:lnTo>
                  <a:pt x="757" y="275"/>
                </a:lnTo>
                <a:lnTo>
                  <a:pt x="751" y="261"/>
                </a:lnTo>
                <a:lnTo>
                  <a:pt x="738" y="243"/>
                </a:lnTo>
                <a:lnTo>
                  <a:pt x="723" y="232"/>
                </a:lnTo>
                <a:lnTo>
                  <a:pt x="704" y="218"/>
                </a:lnTo>
                <a:lnTo>
                  <a:pt x="695" y="210"/>
                </a:lnTo>
                <a:lnTo>
                  <a:pt x="677" y="199"/>
                </a:lnTo>
                <a:lnTo>
                  <a:pt x="666" y="190"/>
                </a:lnTo>
                <a:lnTo>
                  <a:pt x="648" y="189"/>
                </a:lnTo>
                <a:lnTo>
                  <a:pt x="640" y="200"/>
                </a:lnTo>
                <a:lnTo>
                  <a:pt x="621" y="203"/>
                </a:lnTo>
                <a:lnTo>
                  <a:pt x="599" y="192"/>
                </a:lnTo>
                <a:lnTo>
                  <a:pt x="583" y="183"/>
                </a:lnTo>
                <a:lnTo>
                  <a:pt x="571" y="172"/>
                </a:lnTo>
                <a:lnTo>
                  <a:pt x="552" y="165"/>
                </a:lnTo>
                <a:lnTo>
                  <a:pt x="538" y="146"/>
                </a:lnTo>
                <a:lnTo>
                  <a:pt x="528" y="136"/>
                </a:lnTo>
                <a:lnTo>
                  <a:pt x="517" y="123"/>
                </a:lnTo>
                <a:lnTo>
                  <a:pt x="510" y="105"/>
                </a:lnTo>
                <a:lnTo>
                  <a:pt x="505" y="84"/>
                </a:lnTo>
                <a:lnTo>
                  <a:pt x="497" y="66"/>
                </a:lnTo>
                <a:lnTo>
                  <a:pt x="491" y="48"/>
                </a:lnTo>
                <a:lnTo>
                  <a:pt x="478" y="35"/>
                </a:lnTo>
                <a:lnTo>
                  <a:pt x="464" y="16"/>
                </a:lnTo>
                <a:lnTo>
                  <a:pt x="454" y="8"/>
                </a:lnTo>
                <a:lnTo>
                  <a:pt x="436" y="0"/>
                </a:lnTo>
                <a:lnTo>
                  <a:pt x="420" y="11"/>
                </a:lnTo>
                <a:lnTo>
                  <a:pt x="409" y="24"/>
                </a:lnTo>
                <a:lnTo>
                  <a:pt x="401" y="41"/>
                </a:lnTo>
                <a:lnTo>
                  <a:pt x="400" y="56"/>
                </a:lnTo>
                <a:lnTo>
                  <a:pt x="396" y="67"/>
                </a:lnTo>
                <a:lnTo>
                  <a:pt x="401" y="78"/>
                </a:lnTo>
                <a:lnTo>
                  <a:pt x="408" y="92"/>
                </a:lnTo>
                <a:lnTo>
                  <a:pt x="414" y="114"/>
                </a:lnTo>
                <a:lnTo>
                  <a:pt x="413" y="132"/>
                </a:lnTo>
                <a:lnTo>
                  <a:pt x="396" y="142"/>
                </a:lnTo>
                <a:lnTo>
                  <a:pt x="376" y="136"/>
                </a:lnTo>
                <a:lnTo>
                  <a:pt x="369" y="123"/>
                </a:lnTo>
                <a:lnTo>
                  <a:pt x="353" y="111"/>
                </a:lnTo>
                <a:lnTo>
                  <a:pt x="339" y="110"/>
                </a:lnTo>
                <a:lnTo>
                  <a:pt x="323" y="99"/>
                </a:lnTo>
                <a:lnTo>
                  <a:pt x="304" y="99"/>
                </a:lnTo>
                <a:lnTo>
                  <a:pt x="269" y="87"/>
                </a:lnTo>
                <a:lnTo>
                  <a:pt x="254" y="84"/>
                </a:lnTo>
                <a:lnTo>
                  <a:pt x="239" y="70"/>
                </a:lnTo>
                <a:lnTo>
                  <a:pt x="216" y="67"/>
                </a:lnTo>
                <a:lnTo>
                  <a:pt x="200" y="77"/>
                </a:lnTo>
                <a:lnTo>
                  <a:pt x="183" y="82"/>
                </a:lnTo>
                <a:lnTo>
                  <a:pt x="163" y="85"/>
                </a:lnTo>
                <a:lnTo>
                  <a:pt x="145" y="91"/>
                </a:lnTo>
                <a:lnTo>
                  <a:pt x="132" y="102"/>
                </a:lnTo>
                <a:lnTo>
                  <a:pt x="117" y="107"/>
                </a:lnTo>
                <a:lnTo>
                  <a:pt x="97" y="116"/>
                </a:lnTo>
                <a:lnTo>
                  <a:pt x="74" y="124"/>
                </a:lnTo>
                <a:lnTo>
                  <a:pt x="63" y="136"/>
                </a:lnTo>
                <a:lnTo>
                  <a:pt x="60" y="160"/>
                </a:lnTo>
                <a:lnTo>
                  <a:pt x="54" y="175"/>
                </a:lnTo>
                <a:lnTo>
                  <a:pt x="43" y="204"/>
                </a:lnTo>
                <a:lnTo>
                  <a:pt x="36" y="226"/>
                </a:lnTo>
                <a:lnTo>
                  <a:pt x="20" y="237"/>
                </a:lnTo>
                <a:lnTo>
                  <a:pt x="20" y="248"/>
                </a:lnTo>
                <a:lnTo>
                  <a:pt x="20" y="258"/>
                </a:lnTo>
                <a:lnTo>
                  <a:pt x="14" y="277"/>
                </a:lnTo>
                <a:lnTo>
                  <a:pt x="16" y="292"/>
                </a:lnTo>
                <a:lnTo>
                  <a:pt x="26" y="310"/>
                </a:lnTo>
                <a:lnTo>
                  <a:pt x="41" y="333"/>
                </a:lnTo>
                <a:lnTo>
                  <a:pt x="32" y="345"/>
                </a:lnTo>
                <a:lnTo>
                  <a:pt x="25" y="373"/>
                </a:lnTo>
                <a:lnTo>
                  <a:pt x="18" y="396"/>
                </a:lnTo>
                <a:lnTo>
                  <a:pt x="0" y="411"/>
                </a:lnTo>
                <a:close/>
              </a:path>
            </a:pathLst>
          </a:custGeom>
          <a:solidFill>
            <a:srgbClr val="00B0F0"/>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53" name="Freeform 106"/>
          <p:cNvSpPr>
            <a:spLocks/>
          </p:cNvSpPr>
          <p:nvPr/>
        </p:nvSpPr>
        <p:spPr bwMode="auto">
          <a:xfrm>
            <a:off x="3348044" y="1082862"/>
            <a:ext cx="413147" cy="528095"/>
          </a:xfrm>
          <a:custGeom>
            <a:avLst/>
            <a:gdLst>
              <a:gd name="T0" fmla="*/ 2147483647 w 964"/>
              <a:gd name="T1" fmla="*/ 2147483647 h 1186"/>
              <a:gd name="T2" fmla="*/ 2147483647 w 964"/>
              <a:gd name="T3" fmla="*/ 2147483647 h 1186"/>
              <a:gd name="T4" fmla="*/ 2147483647 w 964"/>
              <a:gd name="T5" fmla="*/ 2147483647 h 1186"/>
              <a:gd name="T6" fmla="*/ 2147483647 w 964"/>
              <a:gd name="T7" fmla="*/ 2147483647 h 1186"/>
              <a:gd name="T8" fmla="*/ 2147483647 w 964"/>
              <a:gd name="T9" fmla="*/ 2147483647 h 1186"/>
              <a:gd name="T10" fmla="*/ 2147483647 w 964"/>
              <a:gd name="T11" fmla="*/ 2147483647 h 1186"/>
              <a:gd name="T12" fmla="*/ 2147483647 w 964"/>
              <a:gd name="T13" fmla="*/ 2147483647 h 1186"/>
              <a:gd name="T14" fmla="*/ 2147483647 w 964"/>
              <a:gd name="T15" fmla="*/ 2147483647 h 1186"/>
              <a:gd name="T16" fmla="*/ 2147483647 w 964"/>
              <a:gd name="T17" fmla="*/ 2147483647 h 1186"/>
              <a:gd name="T18" fmla="*/ 2147483647 w 964"/>
              <a:gd name="T19" fmla="*/ 2147483647 h 1186"/>
              <a:gd name="T20" fmla="*/ 2147483647 w 964"/>
              <a:gd name="T21" fmla="*/ 2147483647 h 1186"/>
              <a:gd name="T22" fmla="*/ 2147483647 w 964"/>
              <a:gd name="T23" fmla="*/ 2147483647 h 1186"/>
              <a:gd name="T24" fmla="*/ 2147483647 w 964"/>
              <a:gd name="T25" fmla="*/ 2147483647 h 1186"/>
              <a:gd name="T26" fmla="*/ 2147483647 w 964"/>
              <a:gd name="T27" fmla="*/ 2147483647 h 1186"/>
              <a:gd name="T28" fmla="*/ 2147483647 w 964"/>
              <a:gd name="T29" fmla="*/ 2147483647 h 1186"/>
              <a:gd name="T30" fmla="*/ 2147483647 w 964"/>
              <a:gd name="T31" fmla="*/ 2147483647 h 1186"/>
              <a:gd name="T32" fmla="*/ 2147483647 w 964"/>
              <a:gd name="T33" fmla="*/ 2147483647 h 1186"/>
              <a:gd name="T34" fmla="*/ 2147483647 w 964"/>
              <a:gd name="T35" fmla="*/ 2147483647 h 1186"/>
              <a:gd name="T36" fmla="*/ 2147483647 w 964"/>
              <a:gd name="T37" fmla="*/ 2147483647 h 1186"/>
              <a:gd name="T38" fmla="*/ 2147483647 w 964"/>
              <a:gd name="T39" fmla="*/ 2147483647 h 1186"/>
              <a:gd name="T40" fmla="*/ 2147483647 w 964"/>
              <a:gd name="T41" fmla="*/ 2147483647 h 1186"/>
              <a:gd name="T42" fmla="*/ 2147483647 w 964"/>
              <a:gd name="T43" fmla="*/ 2147483647 h 1186"/>
              <a:gd name="T44" fmla="*/ 2147483647 w 964"/>
              <a:gd name="T45" fmla="*/ 2147483647 h 1186"/>
              <a:gd name="T46" fmla="*/ 2147483647 w 964"/>
              <a:gd name="T47" fmla="*/ 2147483647 h 1186"/>
              <a:gd name="T48" fmla="*/ 2147483647 w 964"/>
              <a:gd name="T49" fmla="*/ 2147483647 h 1186"/>
              <a:gd name="T50" fmla="*/ 2147483647 w 964"/>
              <a:gd name="T51" fmla="*/ 2147483647 h 1186"/>
              <a:gd name="T52" fmla="*/ 2147483647 w 964"/>
              <a:gd name="T53" fmla="*/ 2147483647 h 1186"/>
              <a:gd name="T54" fmla="*/ 2147483647 w 964"/>
              <a:gd name="T55" fmla="*/ 2147483647 h 1186"/>
              <a:gd name="T56" fmla="*/ 2147483647 w 964"/>
              <a:gd name="T57" fmla="*/ 2147483647 h 1186"/>
              <a:gd name="T58" fmla="*/ 2147483647 w 964"/>
              <a:gd name="T59" fmla="*/ 2147483647 h 1186"/>
              <a:gd name="T60" fmla="*/ 2147483647 w 964"/>
              <a:gd name="T61" fmla="*/ 2147483647 h 1186"/>
              <a:gd name="T62" fmla="*/ 2147483647 w 964"/>
              <a:gd name="T63" fmla="*/ 2147483647 h 1186"/>
              <a:gd name="T64" fmla="*/ 2147483647 w 964"/>
              <a:gd name="T65" fmla="*/ 2147483647 h 1186"/>
              <a:gd name="T66" fmla="*/ 2147483647 w 964"/>
              <a:gd name="T67" fmla="*/ 2147483647 h 1186"/>
              <a:gd name="T68" fmla="*/ 2147483647 w 964"/>
              <a:gd name="T69" fmla="*/ 2147483647 h 1186"/>
              <a:gd name="T70" fmla="*/ 2147483647 w 964"/>
              <a:gd name="T71" fmla="*/ 2147483647 h 1186"/>
              <a:gd name="T72" fmla="*/ 2147483647 w 964"/>
              <a:gd name="T73" fmla="*/ 2147483647 h 1186"/>
              <a:gd name="T74" fmla="*/ 2147483647 w 964"/>
              <a:gd name="T75" fmla="*/ 2147483647 h 1186"/>
              <a:gd name="T76" fmla="*/ 2147483647 w 964"/>
              <a:gd name="T77" fmla="*/ 2147483647 h 1186"/>
              <a:gd name="T78" fmla="*/ 2147483647 w 964"/>
              <a:gd name="T79" fmla="*/ 2147483647 h 1186"/>
              <a:gd name="T80" fmla="*/ 2147483647 w 964"/>
              <a:gd name="T81" fmla="*/ 2147483647 h 1186"/>
              <a:gd name="T82" fmla="*/ 2147483647 w 964"/>
              <a:gd name="T83" fmla="*/ 2147483647 h 1186"/>
              <a:gd name="T84" fmla="*/ 2147483647 w 964"/>
              <a:gd name="T85" fmla="*/ 2147483647 h 1186"/>
              <a:gd name="T86" fmla="*/ 2147483647 w 964"/>
              <a:gd name="T87" fmla="*/ 2147483647 h 1186"/>
              <a:gd name="T88" fmla="*/ 2147483647 w 964"/>
              <a:gd name="T89" fmla="*/ 2147483647 h 1186"/>
              <a:gd name="T90" fmla="*/ 2147483647 w 964"/>
              <a:gd name="T91" fmla="*/ 2147483647 h 1186"/>
              <a:gd name="T92" fmla="*/ 2147483647 w 964"/>
              <a:gd name="T93" fmla="*/ 2147483647 h 1186"/>
              <a:gd name="T94" fmla="*/ 2147483647 w 964"/>
              <a:gd name="T95" fmla="*/ 2147483647 h 1186"/>
              <a:gd name="T96" fmla="*/ 2147483647 w 964"/>
              <a:gd name="T97" fmla="*/ 2147483647 h 1186"/>
              <a:gd name="T98" fmla="*/ 2147483647 w 964"/>
              <a:gd name="T99" fmla="*/ 2147483647 h 1186"/>
              <a:gd name="T100" fmla="*/ 2147483647 w 964"/>
              <a:gd name="T101" fmla="*/ 2147483647 h 1186"/>
              <a:gd name="T102" fmla="*/ 2147483647 w 964"/>
              <a:gd name="T103" fmla="*/ 2147483647 h 1186"/>
              <a:gd name="T104" fmla="*/ 2147483647 w 964"/>
              <a:gd name="T105" fmla="*/ 2147483647 h 1186"/>
              <a:gd name="T106" fmla="*/ 0 w 964"/>
              <a:gd name="T107" fmla="*/ 2147483647 h 1186"/>
              <a:gd name="T108" fmla="*/ 2147483647 w 964"/>
              <a:gd name="T109" fmla="*/ 2147483647 h 1186"/>
              <a:gd name="T110" fmla="*/ 2147483647 w 964"/>
              <a:gd name="T111" fmla="*/ 2147483647 h 1186"/>
              <a:gd name="T112" fmla="*/ 2147483647 w 964"/>
              <a:gd name="T113" fmla="*/ 2147483647 h 118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964"/>
              <a:gd name="T172" fmla="*/ 0 h 1186"/>
              <a:gd name="T173" fmla="*/ 964 w 964"/>
              <a:gd name="T174" fmla="*/ 1186 h 118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964" h="1186">
                <a:moveTo>
                  <a:pt x="189" y="1001"/>
                </a:moveTo>
                <a:lnTo>
                  <a:pt x="236" y="1002"/>
                </a:lnTo>
                <a:lnTo>
                  <a:pt x="250" y="995"/>
                </a:lnTo>
                <a:lnTo>
                  <a:pt x="267" y="991"/>
                </a:lnTo>
                <a:lnTo>
                  <a:pt x="277" y="988"/>
                </a:lnTo>
                <a:lnTo>
                  <a:pt x="291" y="987"/>
                </a:lnTo>
                <a:lnTo>
                  <a:pt x="306" y="988"/>
                </a:lnTo>
                <a:lnTo>
                  <a:pt x="321" y="998"/>
                </a:lnTo>
                <a:lnTo>
                  <a:pt x="340" y="1016"/>
                </a:lnTo>
                <a:lnTo>
                  <a:pt x="352" y="1031"/>
                </a:lnTo>
                <a:lnTo>
                  <a:pt x="374" y="1027"/>
                </a:lnTo>
                <a:lnTo>
                  <a:pt x="392" y="1038"/>
                </a:lnTo>
                <a:lnTo>
                  <a:pt x="387" y="1057"/>
                </a:lnTo>
                <a:lnTo>
                  <a:pt x="389" y="1078"/>
                </a:lnTo>
                <a:lnTo>
                  <a:pt x="401" y="1074"/>
                </a:lnTo>
                <a:lnTo>
                  <a:pt x="406" y="1072"/>
                </a:lnTo>
                <a:lnTo>
                  <a:pt x="414" y="1068"/>
                </a:lnTo>
                <a:lnTo>
                  <a:pt x="420" y="1066"/>
                </a:lnTo>
                <a:lnTo>
                  <a:pt x="421" y="1090"/>
                </a:lnTo>
                <a:lnTo>
                  <a:pt x="406" y="1111"/>
                </a:lnTo>
                <a:lnTo>
                  <a:pt x="410" y="1130"/>
                </a:lnTo>
                <a:lnTo>
                  <a:pt x="414" y="1154"/>
                </a:lnTo>
                <a:lnTo>
                  <a:pt x="418" y="1175"/>
                </a:lnTo>
                <a:lnTo>
                  <a:pt x="425" y="1186"/>
                </a:lnTo>
                <a:lnTo>
                  <a:pt x="438" y="1177"/>
                </a:lnTo>
                <a:lnTo>
                  <a:pt x="439" y="1161"/>
                </a:lnTo>
                <a:lnTo>
                  <a:pt x="446" y="1135"/>
                </a:lnTo>
                <a:lnTo>
                  <a:pt x="449" y="1117"/>
                </a:lnTo>
                <a:lnTo>
                  <a:pt x="474" y="1095"/>
                </a:lnTo>
                <a:lnTo>
                  <a:pt x="490" y="1079"/>
                </a:lnTo>
                <a:lnTo>
                  <a:pt x="509" y="1078"/>
                </a:lnTo>
                <a:lnTo>
                  <a:pt x="524" y="1078"/>
                </a:lnTo>
                <a:lnTo>
                  <a:pt x="532" y="1096"/>
                </a:lnTo>
                <a:lnTo>
                  <a:pt x="553" y="1089"/>
                </a:lnTo>
                <a:lnTo>
                  <a:pt x="567" y="1090"/>
                </a:lnTo>
                <a:lnTo>
                  <a:pt x="576" y="1078"/>
                </a:lnTo>
                <a:lnTo>
                  <a:pt x="592" y="1071"/>
                </a:lnTo>
                <a:lnTo>
                  <a:pt x="606" y="1072"/>
                </a:lnTo>
                <a:lnTo>
                  <a:pt x="628" y="1077"/>
                </a:lnTo>
                <a:lnTo>
                  <a:pt x="640" y="1095"/>
                </a:lnTo>
                <a:lnTo>
                  <a:pt x="651" y="1101"/>
                </a:lnTo>
                <a:lnTo>
                  <a:pt x="674" y="1101"/>
                </a:lnTo>
                <a:lnTo>
                  <a:pt x="695" y="1089"/>
                </a:lnTo>
                <a:lnTo>
                  <a:pt x="715" y="1075"/>
                </a:lnTo>
                <a:lnTo>
                  <a:pt x="735" y="1066"/>
                </a:lnTo>
                <a:lnTo>
                  <a:pt x="733" y="1056"/>
                </a:lnTo>
                <a:lnTo>
                  <a:pt x="730" y="1031"/>
                </a:lnTo>
                <a:lnTo>
                  <a:pt x="729" y="1012"/>
                </a:lnTo>
                <a:lnTo>
                  <a:pt x="734" y="990"/>
                </a:lnTo>
                <a:lnTo>
                  <a:pt x="732" y="970"/>
                </a:lnTo>
                <a:lnTo>
                  <a:pt x="752" y="959"/>
                </a:lnTo>
                <a:lnTo>
                  <a:pt x="769" y="955"/>
                </a:lnTo>
                <a:lnTo>
                  <a:pt x="784" y="951"/>
                </a:lnTo>
                <a:lnTo>
                  <a:pt x="799" y="937"/>
                </a:lnTo>
                <a:lnTo>
                  <a:pt x="812" y="943"/>
                </a:lnTo>
                <a:lnTo>
                  <a:pt x="818" y="963"/>
                </a:lnTo>
                <a:lnTo>
                  <a:pt x="827" y="972"/>
                </a:lnTo>
                <a:lnTo>
                  <a:pt x="845" y="970"/>
                </a:lnTo>
                <a:lnTo>
                  <a:pt x="857" y="961"/>
                </a:lnTo>
                <a:lnTo>
                  <a:pt x="864" y="949"/>
                </a:lnTo>
                <a:lnTo>
                  <a:pt x="855" y="927"/>
                </a:lnTo>
                <a:lnTo>
                  <a:pt x="854" y="912"/>
                </a:lnTo>
                <a:lnTo>
                  <a:pt x="868" y="902"/>
                </a:lnTo>
                <a:lnTo>
                  <a:pt x="878" y="891"/>
                </a:lnTo>
                <a:lnTo>
                  <a:pt x="895" y="885"/>
                </a:lnTo>
                <a:lnTo>
                  <a:pt x="903" y="872"/>
                </a:lnTo>
                <a:lnTo>
                  <a:pt x="907" y="849"/>
                </a:lnTo>
                <a:lnTo>
                  <a:pt x="921" y="844"/>
                </a:lnTo>
                <a:lnTo>
                  <a:pt x="936" y="846"/>
                </a:lnTo>
                <a:lnTo>
                  <a:pt x="946" y="857"/>
                </a:lnTo>
                <a:lnTo>
                  <a:pt x="954" y="871"/>
                </a:lnTo>
                <a:lnTo>
                  <a:pt x="960" y="851"/>
                </a:lnTo>
                <a:lnTo>
                  <a:pt x="964" y="838"/>
                </a:lnTo>
                <a:lnTo>
                  <a:pt x="960" y="818"/>
                </a:lnTo>
                <a:lnTo>
                  <a:pt x="964" y="800"/>
                </a:lnTo>
                <a:lnTo>
                  <a:pt x="963" y="791"/>
                </a:lnTo>
                <a:lnTo>
                  <a:pt x="961" y="785"/>
                </a:lnTo>
                <a:lnTo>
                  <a:pt x="954" y="771"/>
                </a:lnTo>
                <a:lnTo>
                  <a:pt x="937" y="763"/>
                </a:lnTo>
                <a:lnTo>
                  <a:pt x="926" y="756"/>
                </a:lnTo>
                <a:lnTo>
                  <a:pt x="912" y="739"/>
                </a:lnTo>
                <a:lnTo>
                  <a:pt x="907" y="723"/>
                </a:lnTo>
                <a:lnTo>
                  <a:pt x="921" y="717"/>
                </a:lnTo>
                <a:lnTo>
                  <a:pt x="932" y="708"/>
                </a:lnTo>
                <a:lnTo>
                  <a:pt x="941" y="695"/>
                </a:lnTo>
                <a:lnTo>
                  <a:pt x="940" y="684"/>
                </a:lnTo>
                <a:lnTo>
                  <a:pt x="940" y="676"/>
                </a:lnTo>
                <a:lnTo>
                  <a:pt x="935" y="659"/>
                </a:lnTo>
                <a:lnTo>
                  <a:pt x="927" y="643"/>
                </a:lnTo>
                <a:lnTo>
                  <a:pt x="903" y="615"/>
                </a:lnTo>
                <a:lnTo>
                  <a:pt x="909" y="594"/>
                </a:lnTo>
                <a:lnTo>
                  <a:pt x="899" y="581"/>
                </a:lnTo>
                <a:lnTo>
                  <a:pt x="891" y="568"/>
                </a:lnTo>
                <a:lnTo>
                  <a:pt x="899" y="540"/>
                </a:lnTo>
                <a:lnTo>
                  <a:pt x="896" y="524"/>
                </a:lnTo>
                <a:lnTo>
                  <a:pt x="878" y="509"/>
                </a:lnTo>
                <a:lnTo>
                  <a:pt x="869" y="492"/>
                </a:lnTo>
                <a:lnTo>
                  <a:pt x="854" y="477"/>
                </a:lnTo>
                <a:lnTo>
                  <a:pt x="844" y="464"/>
                </a:lnTo>
                <a:lnTo>
                  <a:pt x="829" y="448"/>
                </a:lnTo>
                <a:lnTo>
                  <a:pt x="815" y="455"/>
                </a:lnTo>
                <a:lnTo>
                  <a:pt x="808" y="471"/>
                </a:lnTo>
                <a:lnTo>
                  <a:pt x="799" y="485"/>
                </a:lnTo>
                <a:lnTo>
                  <a:pt x="781" y="476"/>
                </a:lnTo>
                <a:lnTo>
                  <a:pt x="769" y="464"/>
                </a:lnTo>
                <a:lnTo>
                  <a:pt x="753" y="448"/>
                </a:lnTo>
                <a:lnTo>
                  <a:pt x="744" y="424"/>
                </a:lnTo>
                <a:lnTo>
                  <a:pt x="735" y="411"/>
                </a:lnTo>
                <a:lnTo>
                  <a:pt x="727" y="383"/>
                </a:lnTo>
                <a:lnTo>
                  <a:pt x="718" y="366"/>
                </a:lnTo>
                <a:lnTo>
                  <a:pt x="715" y="344"/>
                </a:lnTo>
                <a:lnTo>
                  <a:pt x="707" y="318"/>
                </a:lnTo>
                <a:lnTo>
                  <a:pt x="704" y="303"/>
                </a:lnTo>
                <a:lnTo>
                  <a:pt x="697" y="289"/>
                </a:lnTo>
                <a:lnTo>
                  <a:pt x="688" y="275"/>
                </a:lnTo>
                <a:lnTo>
                  <a:pt x="682" y="259"/>
                </a:lnTo>
                <a:lnTo>
                  <a:pt x="681" y="239"/>
                </a:lnTo>
                <a:lnTo>
                  <a:pt x="682" y="220"/>
                </a:lnTo>
                <a:lnTo>
                  <a:pt x="663" y="213"/>
                </a:lnTo>
                <a:lnTo>
                  <a:pt x="644" y="202"/>
                </a:lnTo>
                <a:lnTo>
                  <a:pt x="632" y="191"/>
                </a:lnTo>
                <a:lnTo>
                  <a:pt x="608" y="174"/>
                </a:lnTo>
                <a:lnTo>
                  <a:pt x="598" y="173"/>
                </a:lnTo>
                <a:lnTo>
                  <a:pt x="596" y="149"/>
                </a:lnTo>
                <a:lnTo>
                  <a:pt x="598" y="127"/>
                </a:lnTo>
                <a:lnTo>
                  <a:pt x="613" y="109"/>
                </a:lnTo>
                <a:lnTo>
                  <a:pt x="631" y="93"/>
                </a:lnTo>
                <a:lnTo>
                  <a:pt x="645" y="78"/>
                </a:lnTo>
                <a:lnTo>
                  <a:pt x="666" y="51"/>
                </a:lnTo>
                <a:lnTo>
                  <a:pt x="678" y="43"/>
                </a:lnTo>
                <a:lnTo>
                  <a:pt x="679" y="29"/>
                </a:lnTo>
                <a:lnTo>
                  <a:pt x="681" y="17"/>
                </a:lnTo>
                <a:lnTo>
                  <a:pt x="672" y="0"/>
                </a:lnTo>
                <a:lnTo>
                  <a:pt x="658" y="2"/>
                </a:lnTo>
                <a:lnTo>
                  <a:pt x="642" y="11"/>
                </a:lnTo>
                <a:lnTo>
                  <a:pt x="619" y="21"/>
                </a:lnTo>
                <a:lnTo>
                  <a:pt x="606" y="35"/>
                </a:lnTo>
                <a:lnTo>
                  <a:pt x="598" y="49"/>
                </a:lnTo>
                <a:lnTo>
                  <a:pt x="580" y="73"/>
                </a:lnTo>
                <a:lnTo>
                  <a:pt x="567" y="82"/>
                </a:lnTo>
                <a:lnTo>
                  <a:pt x="546" y="72"/>
                </a:lnTo>
                <a:lnTo>
                  <a:pt x="531" y="69"/>
                </a:lnTo>
                <a:lnTo>
                  <a:pt x="517" y="82"/>
                </a:lnTo>
                <a:lnTo>
                  <a:pt x="501" y="87"/>
                </a:lnTo>
                <a:lnTo>
                  <a:pt x="502" y="96"/>
                </a:lnTo>
                <a:lnTo>
                  <a:pt x="497" y="111"/>
                </a:lnTo>
                <a:lnTo>
                  <a:pt x="486" y="123"/>
                </a:lnTo>
                <a:lnTo>
                  <a:pt x="480" y="138"/>
                </a:lnTo>
                <a:lnTo>
                  <a:pt x="465" y="147"/>
                </a:lnTo>
                <a:lnTo>
                  <a:pt x="453" y="156"/>
                </a:lnTo>
                <a:lnTo>
                  <a:pt x="429" y="167"/>
                </a:lnTo>
                <a:lnTo>
                  <a:pt x="416" y="165"/>
                </a:lnTo>
                <a:lnTo>
                  <a:pt x="393" y="159"/>
                </a:lnTo>
                <a:lnTo>
                  <a:pt x="377" y="170"/>
                </a:lnTo>
                <a:lnTo>
                  <a:pt x="361" y="177"/>
                </a:lnTo>
                <a:lnTo>
                  <a:pt x="354" y="180"/>
                </a:lnTo>
                <a:lnTo>
                  <a:pt x="341" y="187"/>
                </a:lnTo>
                <a:lnTo>
                  <a:pt x="327" y="189"/>
                </a:lnTo>
                <a:lnTo>
                  <a:pt x="304" y="205"/>
                </a:lnTo>
                <a:lnTo>
                  <a:pt x="283" y="219"/>
                </a:lnTo>
                <a:lnTo>
                  <a:pt x="272" y="227"/>
                </a:lnTo>
                <a:lnTo>
                  <a:pt x="259" y="241"/>
                </a:lnTo>
                <a:lnTo>
                  <a:pt x="246" y="253"/>
                </a:lnTo>
                <a:lnTo>
                  <a:pt x="234" y="261"/>
                </a:lnTo>
                <a:lnTo>
                  <a:pt x="225" y="278"/>
                </a:lnTo>
                <a:lnTo>
                  <a:pt x="220" y="295"/>
                </a:lnTo>
                <a:lnTo>
                  <a:pt x="227" y="310"/>
                </a:lnTo>
                <a:lnTo>
                  <a:pt x="235" y="328"/>
                </a:lnTo>
                <a:lnTo>
                  <a:pt x="240" y="340"/>
                </a:lnTo>
                <a:lnTo>
                  <a:pt x="245" y="354"/>
                </a:lnTo>
                <a:lnTo>
                  <a:pt x="258" y="369"/>
                </a:lnTo>
                <a:lnTo>
                  <a:pt x="268" y="388"/>
                </a:lnTo>
                <a:lnTo>
                  <a:pt x="263" y="402"/>
                </a:lnTo>
                <a:lnTo>
                  <a:pt x="249" y="422"/>
                </a:lnTo>
                <a:lnTo>
                  <a:pt x="229" y="445"/>
                </a:lnTo>
                <a:lnTo>
                  <a:pt x="218" y="460"/>
                </a:lnTo>
                <a:lnTo>
                  <a:pt x="216" y="480"/>
                </a:lnTo>
                <a:lnTo>
                  <a:pt x="209" y="496"/>
                </a:lnTo>
                <a:lnTo>
                  <a:pt x="213" y="517"/>
                </a:lnTo>
                <a:lnTo>
                  <a:pt x="229" y="531"/>
                </a:lnTo>
                <a:lnTo>
                  <a:pt x="244" y="531"/>
                </a:lnTo>
                <a:lnTo>
                  <a:pt x="264" y="525"/>
                </a:lnTo>
                <a:lnTo>
                  <a:pt x="278" y="531"/>
                </a:lnTo>
                <a:lnTo>
                  <a:pt x="283" y="539"/>
                </a:lnTo>
                <a:lnTo>
                  <a:pt x="271" y="553"/>
                </a:lnTo>
                <a:lnTo>
                  <a:pt x="253" y="561"/>
                </a:lnTo>
                <a:lnTo>
                  <a:pt x="239" y="567"/>
                </a:lnTo>
                <a:lnTo>
                  <a:pt x="221" y="574"/>
                </a:lnTo>
                <a:lnTo>
                  <a:pt x="209" y="582"/>
                </a:lnTo>
                <a:lnTo>
                  <a:pt x="198" y="587"/>
                </a:lnTo>
                <a:lnTo>
                  <a:pt x="188" y="597"/>
                </a:lnTo>
                <a:lnTo>
                  <a:pt x="181" y="608"/>
                </a:lnTo>
                <a:lnTo>
                  <a:pt x="171" y="615"/>
                </a:lnTo>
                <a:lnTo>
                  <a:pt x="161" y="623"/>
                </a:lnTo>
                <a:lnTo>
                  <a:pt x="142" y="639"/>
                </a:lnTo>
                <a:lnTo>
                  <a:pt x="130" y="654"/>
                </a:lnTo>
                <a:lnTo>
                  <a:pt x="116" y="674"/>
                </a:lnTo>
                <a:lnTo>
                  <a:pt x="109" y="691"/>
                </a:lnTo>
                <a:lnTo>
                  <a:pt x="102" y="706"/>
                </a:lnTo>
                <a:lnTo>
                  <a:pt x="91" y="720"/>
                </a:lnTo>
                <a:lnTo>
                  <a:pt x="82" y="730"/>
                </a:lnTo>
                <a:lnTo>
                  <a:pt x="64" y="749"/>
                </a:lnTo>
                <a:lnTo>
                  <a:pt x="43" y="746"/>
                </a:lnTo>
                <a:lnTo>
                  <a:pt x="32" y="755"/>
                </a:lnTo>
                <a:lnTo>
                  <a:pt x="22" y="771"/>
                </a:lnTo>
                <a:lnTo>
                  <a:pt x="19" y="786"/>
                </a:lnTo>
                <a:lnTo>
                  <a:pt x="8" y="793"/>
                </a:lnTo>
                <a:lnTo>
                  <a:pt x="15" y="814"/>
                </a:lnTo>
                <a:lnTo>
                  <a:pt x="23" y="839"/>
                </a:lnTo>
                <a:lnTo>
                  <a:pt x="24" y="853"/>
                </a:lnTo>
                <a:lnTo>
                  <a:pt x="26" y="871"/>
                </a:lnTo>
                <a:lnTo>
                  <a:pt x="12" y="896"/>
                </a:lnTo>
                <a:lnTo>
                  <a:pt x="19" y="904"/>
                </a:lnTo>
                <a:lnTo>
                  <a:pt x="12" y="918"/>
                </a:lnTo>
                <a:lnTo>
                  <a:pt x="8" y="934"/>
                </a:lnTo>
                <a:lnTo>
                  <a:pt x="0" y="958"/>
                </a:lnTo>
                <a:lnTo>
                  <a:pt x="9" y="972"/>
                </a:lnTo>
                <a:lnTo>
                  <a:pt x="23" y="976"/>
                </a:lnTo>
                <a:lnTo>
                  <a:pt x="36" y="980"/>
                </a:lnTo>
                <a:lnTo>
                  <a:pt x="55" y="984"/>
                </a:lnTo>
                <a:lnTo>
                  <a:pt x="75" y="984"/>
                </a:lnTo>
                <a:lnTo>
                  <a:pt x="98" y="983"/>
                </a:lnTo>
                <a:lnTo>
                  <a:pt x="114" y="983"/>
                </a:lnTo>
                <a:lnTo>
                  <a:pt x="130" y="985"/>
                </a:lnTo>
                <a:lnTo>
                  <a:pt x="155" y="990"/>
                </a:lnTo>
                <a:lnTo>
                  <a:pt x="170" y="984"/>
                </a:lnTo>
                <a:lnTo>
                  <a:pt x="181" y="995"/>
                </a:lnTo>
                <a:lnTo>
                  <a:pt x="189" y="1001"/>
                </a:lnTo>
                <a:close/>
              </a:path>
            </a:pathLst>
          </a:custGeom>
          <a:solidFill>
            <a:srgbClr val="FFFF00"/>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54" name="Freeform 107"/>
          <p:cNvSpPr>
            <a:spLocks/>
          </p:cNvSpPr>
          <p:nvPr/>
        </p:nvSpPr>
        <p:spPr bwMode="auto">
          <a:xfrm>
            <a:off x="3215883" y="258715"/>
            <a:ext cx="1022747" cy="870823"/>
          </a:xfrm>
          <a:custGeom>
            <a:avLst/>
            <a:gdLst>
              <a:gd name="T0" fmla="*/ 2147483647 w 2399"/>
              <a:gd name="T1" fmla="*/ 2147483647 h 1959"/>
              <a:gd name="T2" fmla="*/ 2147483647 w 2399"/>
              <a:gd name="T3" fmla="*/ 2147483647 h 1959"/>
              <a:gd name="T4" fmla="*/ 2147483647 w 2399"/>
              <a:gd name="T5" fmla="*/ 2147483647 h 1959"/>
              <a:gd name="T6" fmla="*/ 2147483647 w 2399"/>
              <a:gd name="T7" fmla="*/ 2147483647 h 1959"/>
              <a:gd name="T8" fmla="*/ 2147483647 w 2399"/>
              <a:gd name="T9" fmla="*/ 2147483647 h 1959"/>
              <a:gd name="T10" fmla="*/ 2147483647 w 2399"/>
              <a:gd name="T11" fmla="*/ 2147483647 h 1959"/>
              <a:gd name="T12" fmla="*/ 2147483647 w 2399"/>
              <a:gd name="T13" fmla="*/ 2147483647 h 1959"/>
              <a:gd name="T14" fmla="*/ 2147483647 w 2399"/>
              <a:gd name="T15" fmla="*/ 2147483647 h 1959"/>
              <a:gd name="T16" fmla="*/ 2147483647 w 2399"/>
              <a:gd name="T17" fmla="*/ 2147483647 h 1959"/>
              <a:gd name="T18" fmla="*/ 2147483647 w 2399"/>
              <a:gd name="T19" fmla="*/ 2147483647 h 1959"/>
              <a:gd name="T20" fmla="*/ 2147483647 w 2399"/>
              <a:gd name="T21" fmla="*/ 2147483647 h 1959"/>
              <a:gd name="T22" fmla="*/ 2147483647 w 2399"/>
              <a:gd name="T23" fmla="*/ 2147483647 h 1959"/>
              <a:gd name="T24" fmla="*/ 2147483647 w 2399"/>
              <a:gd name="T25" fmla="*/ 2147483647 h 1959"/>
              <a:gd name="T26" fmla="*/ 2147483647 w 2399"/>
              <a:gd name="T27" fmla="*/ 2147483647 h 1959"/>
              <a:gd name="T28" fmla="*/ 2147483647 w 2399"/>
              <a:gd name="T29" fmla="*/ 2147483647 h 1959"/>
              <a:gd name="T30" fmla="*/ 2147483647 w 2399"/>
              <a:gd name="T31" fmla="*/ 2147483647 h 1959"/>
              <a:gd name="T32" fmla="*/ 0 w 2399"/>
              <a:gd name="T33" fmla="*/ 2147483647 h 1959"/>
              <a:gd name="T34" fmla="*/ 2147483647 w 2399"/>
              <a:gd name="T35" fmla="*/ 2147483647 h 1959"/>
              <a:gd name="T36" fmla="*/ 2147483647 w 2399"/>
              <a:gd name="T37" fmla="*/ 2147483647 h 1959"/>
              <a:gd name="T38" fmla="*/ 2147483647 w 2399"/>
              <a:gd name="T39" fmla="*/ 2147483647 h 1959"/>
              <a:gd name="T40" fmla="*/ 2147483647 w 2399"/>
              <a:gd name="T41" fmla="*/ 2147483647 h 1959"/>
              <a:gd name="T42" fmla="*/ 2147483647 w 2399"/>
              <a:gd name="T43" fmla="*/ 2147483647 h 1959"/>
              <a:gd name="T44" fmla="*/ 2147483647 w 2399"/>
              <a:gd name="T45" fmla="*/ 2147483647 h 1959"/>
              <a:gd name="T46" fmla="*/ 2147483647 w 2399"/>
              <a:gd name="T47" fmla="*/ 0 h 1959"/>
              <a:gd name="T48" fmla="*/ 2147483647 w 2399"/>
              <a:gd name="T49" fmla="*/ 2147483647 h 1959"/>
              <a:gd name="T50" fmla="*/ 2147483647 w 2399"/>
              <a:gd name="T51" fmla="*/ 2147483647 h 1959"/>
              <a:gd name="T52" fmla="*/ 2147483647 w 2399"/>
              <a:gd name="T53" fmla="*/ 2147483647 h 1959"/>
              <a:gd name="T54" fmla="*/ 2147483647 w 2399"/>
              <a:gd name="T55" fmla="*/ 2147483647 h 1959"/>
              <a:gd name="T56" fmla="*/ 2147483647 w 2399"/>
              <a:gd name="T57" fmla="*/ 2147483647 h 1959"/>
              <a:gd name="T58" fmla="*/ 2147483647 w 2399"/>
              <a:gd name="T59" fmla="*/ 2147483647 h 1959"/>
              <a:gd name="T60" fmla="*/ 2147483647 w 2399"/>
              <a:gd name="T61" fmla="*/ 2147483647 h 1959"/>
              <a:gd name="T62" fmla="*/ 2147483647 w 2399"/>
              <a:gd name="T63" fmla="*/ 2147483647 h 1959"/>
              <a:gd name="T64" fmla="*/ 2147483647 w 2399"/>
              <a:gd name="T65" fmla="*/ 2147483647 h 1959"/>
              <a:gd name="T66" fmla="*/ 2147483647 w 2399"/>
              <a:gd name="T67" fmla="*/ 2147483647 h 1959"/>
              <a:gd name="T68" fmla="*/ 2147483647 w 2399"/>
              <a:gd name="T69" fmla="*/ 2147483647 h 1959"/>
              <a:gd name="T70" fmla="*/ 2147483647 w 2399"/>
              <a:gd name="T71" fmla="*/ 2147483647 h 1959"/>
              <a:gd name="T72" fmla="*/ 2147483647 w 2399"/>
              <a:gd name="T73" fmla="*/ 2147483647 h 1959"/>
              <a:gd name="T74" fmla="*/ 2147483647 w 2399"/>
              <a:gd name="T75" fmla="*/ 2147483647 h 1959"/>
              <a:gd name="T76" fmla="*/ 2147483647 w 2399"/>
              <a:gd name="T77" fmla="*/ 2147483647 h 1959"/>
              <a:gd name="T78" fmla="*/ 2147483647 w 2399"/>
              <a:gd name="T79" fmla="*/ 2147483647 h 1959"/>
              <a:gd name="T80" fmla="*/ 2147483647 w 2399"/>
              <a:gd name="T81" fmla="*/ 2147483647 h 1959"/>
              <a:gd name="T82" fmla="*/ 2147483647 w 2399"/>
              <a:gd name="T83" fmla="*/ 2147483647 h 1959"/>
              <a:gd name="T84" fmla="*/ 2147483647 w 2399"/>
              <a:gd name="T85" fmla="*/ 2147483647 h 1959"/>
              <a:gd name="T86" fmla="*/ 2147483647 w 2399"/>
              <a:gd name="T87" fmla="*/ 2147483647 h 1959"/>
              <a:gd name="T88" fmla="*/ 2147483647 w 2399"/>
              <a:gd name="T89" fmla="*/ 2147483647 h 1959"/>
              <a:gd name="T90" fmla="*/ 2147483647 w 2399"/>
              <a:gd name="T91" fmla="*/ 2147483647 h 1959"/>
              <a:gd name="T92" fmla="*/ 2147483647 w 2399"/>
              <a:gd name="T93" fmla="*/ 2147483647 h 1959"/>
              <a:gd name="T94" fmla="*/ 2147483647 w 2399"/>
              <a:gd name="T95" fmla="*/ 2147483647 h 1959"/>
              <a:gd name="T96" fmla="*/ 2147483647 w 2399"/>
              <a:gd name="T97" fmla="*/ 2147483647 h 1959"/>
              <a:gd name="T98" fmla="*/ 2147483647 w 2399"/>
              <a:gd name="T99" fmla="*/ 2147483647 h 1959"/>
              <a:gd name="T100" fmla="*/ 2147483647 w 2399"/>
              <a:gd name="T101" fmla="*/ 2147483647 h 1959"/>
              <a:gd name="T102" fmla="*/ 2147483647 w 2399"/>
              <a:gd name="T103" fmla="*/ 2147483647 h 1959"/>
              <a:gd name="T104" fmla="*/ 2147483647 w 2399"/>
              <a:gd name="T105" fmla="*/ 2147483647 h 1959"/>
              <a:gd name="T106" fmla="*/ 2147483647 w 2399"/>
              <a:gd name="T107" fmla="*/ 2147483647 h 1959"/>
              <a:gd name="T108" fmla="*/ 2147483647 w 2399"/>
              <a:gd name="T109" fmla="*/ 2147483647 h 1959"/>
              <a:gd name="T110" fmla="*/ 2147483647 w 2399"/>
              <a:gd name="T111" fmla="*/ 2147483647 h 1959"/>
              <a:gd name="T112" fmla="*/ 2147483647 w 2399"/>
              <a:gd name="T113" fmla="*/ 2147483647 h 1959"/>
              <a:gd name="T114" fmla="*/ 2147483647 w 2399"/>
              <a:gd name="T115" fmla="*/ 2147483647 h 1959"/>
              <a:gd name="T116" fmla="*/ 2147483647 w 2399"/>
              <a:gd name="T117" fmla="*/ 2147483647 h 1959"/>
              <a:gd name="T118" fmla="*/ 2147483647 w 2399"/>
              <a:gd name="T119" fmla="*/ 2147483647 h 195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399"/>
              <a:gd name="T181" fmla="*/ 0 h 1959"/>
              <a:gd name="T182" fmla="*/ 2399 w 2399"/>
              <a:gd name="T183" fmla="*/ 1959 h 195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399" h="1959">
                <a:moveTo>
                  <a:pt x="972" y="1856"/>
                </a:moveTo>
                <a:lnTo>
                  <a:pt x="956" y="1865"/>
                </a:lnTo>
                <a:lnTo>
                  <a:pt x="933" y="1875"/>
                </a:lnTo>
                <a:lnTo>
                  <a:pt x="920" y="1889"/>
                </a:lnTo>
                <a:lnTo>
                  <a:pt x="912" y="1903"/>
                </a:lnTo>
                <a:lnTo>
                  <a:pt x="894" y="1927"/>
                </a:lnTo>
                <a:lnTo>
                  <a:pt x="881" y="1936"/>
                </a:lnTo>
                <a:lnTo>
                  <a:pt x="860" y="1926"/>
                </a:lnTo>
                <a:lnTo>
                  <a:pt x="845" y="1923"/>
                </a:lnTo>
                <a:lnTo>
                  <a:pt x="831" y="1936"/>
                </a:lnTo>
                <a:lnTo>
                  <a:pt x="815" y="1941"/>
                </a:lnTo>
                <a:lnTo>
                  <a:pt x="813" y="1932"/>
                </a:lnTo>
                <a:lnTo>
                  <a:pt x="811" y="1919"/>
                </a:lnTo>
                <a:lnTo>
                  <a:pt x="804" y="1905"/>
                </a:lnTo>
                <a:lnTo>
                  <a:pt x="794" y="1890"/>
                </a:lnTo>
                <a:lnTo>
                  <a:pt x="778" y="1876"/>
                </a:lnTo>
                <a:lnTo>
                  <a:pt x="765" y="1872"/>
                </a:lnTo>
                <a:lnTo>
                  <a:pt x="747" y="1864"/>
                </a:lnTo>
                <a:lnTo>
                  <a:pt x="733" y="1858"/>
                </a:lnTo>
                <a:lnTo>
                  <a:pt x="710" y="1850"/>
                </a:lnTo>
                <a:lnTo>
                  <a:pt x="691" y="1861"/>
                </a:lnTo>
                <a:lnTo>
                  <a:pt x="678" y="1857"/>
                </a:lnTo>
                <a:lnTo>
                  <a:pt x="664" y="1851"/>
                </a:lnTo>
                <a:lnTo>
                  <a:pt x="647" y="1850"/>
                </a:lnTo>
                <a:lnTo>
                  <a:pt x="619" y="1847"/>
                </a:lnTo>
                <a:lnTo>
                  <a:pt x="610" y="1838"/>
                </a:lnTo>
                <a:lnTo>
                  <a:pt x="601" y="1820"/>
                </a:lnTo>
                <a:lnTo>
                  <a:pt x="606" y="1806"/>
                </a:lnTo>
                <a:lnTo>
                  <a:pt x="609" y="1786"/>
                </a:lnTo>
                <a:lnTo>
                  <a:pt x="612" y="1771"/>
                </a:lnTo>
                <a:lnTo>
                  <a:pt x="615" y="1759"/>
                </a:lnTo>
                <a:lnTo>
                  <a:pt x="614" y="1741"/>
                </a:lnTo>
                <a:lnTo>
                  <a:pt x="623" y="1722"/>
                </a:lnTo>
                <a:lnTo>
                  <a:pt x="620" y="1705"/>
                </a:lnTo>
                <a:lnTo>
                  <a:pt x="605" y="1705"/>
                </a:lnTo>
                <a:lnTo>
                  <a:pt x="591" y="1716"/>
                </a:lnTo>
                <a:lnTo>
                  <a:pt x="589" y="1730"/>
                </a:lnTo>
                <a:lnTo>
                  <a:pt x="569" y="1733"/>
                </a:lnTo>
                <a:lnTo>
                  <a:pt x="552" y="1730"/>
                </a:lnTo>
                <a:lnTo>
                  <a:pt x="529" y="1720"/>
                </a:lnTo>
                <a:lnTo>
                  <a:pt x="515" y="1716"/>
                </a:lnTo>
                <a:lnTo>
                  <a:pt x="497" y="1702"/>
                </a:lnTo>
                <a:lnTo>
                  <a:pt x="480" y="1690"/>
                </a:lnTo>
                <a:lnTo>
                  <a:pt x="469" y="1681"/>
                </a:lnTo>
                <a:lnTo>
                  <a:pt x="449" y="1668"/>
                </a:lnTo>
                <a:lnTo>
                  <a:pt x="438" y="1659"/>
                </a:lnTo>
                <a:lnTo>
                  <a:pt x="426" y="1654"/>
                </a:lnTo>
                <a:lnTo>
                  <a:pt x="411" y="1646"/>
                </a:lnTo>
                <a:lnTo>
                  <a:pt x="403" y="1635"/>
                </a:lnTo>
                <a:lnTo>
                  <a:pt x="382" y="1622"/>
                </a:lnTo>
                <a:lnTo>
                  <a:pt x="365" y="1618"/>
                </a:lnTo>
                <a:lnTo>
                  <a:pt x="350" y="1618"/>
                </a:lnTo>
                <a:lnTo>
                  <a:pt x="332" y="1608"/>
                </a:lnTo>
                <a:lnTo>
                  <a:pt x="323" y="1597"/>
                </a:lnTo>
                <a:lnTo>
                  <a:pt x="309" y="1590"/>
                </a:lnTo>
                <a:lnTo>
                  <a:pt x="295" y="1576"/>
                </a:lnTo>
                <a:lnTo>
                  <a:pt x="299" y="1559"/>
                </a:lnTo>
                <a:lnTo>
                  <a:pt x="309" y="1542"/>
                </a:lnTo>
                <a:lnTo>
                  <a:pt x="299" y="1528"/>
                </a:lnTo>
                <a:lnTo>
                  <a:pt x="292" y="1507"/>
                </a:lnTo>
                <a:lnTo>
                  <a:pt x="289" y="1488"/>
                </a:lnTo>
                <a:lnTo>
                  <a:pt x="287" y="1465"/>
                </a:lnTo>
                <a:lnTo>
                  <a:pt x="287" y="1438"/>
                </a:lnTo>
                <a:lnTo>
                  <a:pt x="295" y="1409"/>
                </a:lnTo>
                <a:lnTo>
                  <a:pt x="299" y="1387"/>
                </a:lnTo>
                <a:lnTo>
                  <a:pt x="291" y="1375"/>
                </a:lnTo>
                <a:lnTo>
                  <a:pt x="290" y="1355"/>
                </a:lnTo>
                <a:lnTo>
                  <a:pt x="294" y="1339"/>
                </a:lnTo>
                <a:lnTo>
                  <a:pt x="294" y="1317"/>
                </a:lnTo>
                <a:lnTo>
                  <a:pt x="294" y="1300"/>
                </a:lnTo>
                <a:lnTo>
                  <a:pt x="291" y="1277"/>
                </a:lnTo>
                <a:lnTo>
                  <a:pt x="290" y="1264"/>
                </a:lnTo>
                <a:lnTo>
                  <a:pt x="289" y="1250"/>
                </a:lnTo>
                <a:lnTo>
                  <a:pt x="286" y="1232"/>
                </a:lnTo>
                <a:lnTo>
                  <a:pt x="285" y="1217"/>
                </a:lnTo>
                <a:lnTo>
                  <a:pt x="276" y="1201"/>
                </a:lnTo>
                <a:lnTo>
                  <a:pt x="272" y="1179"/>
                </a:lnTo>
                <a:lnTo>
                  <a:pt x="271" y="1159"/>
                </a:lnTo>
                <a:lnTo>
                  <a:pt x="271" y="1144"/>
                </a:lnTo>
                <a:lnTo>
                  <a:pt x="268" y="1123"/>
                </a:lnTo>
                <a:lnTo>
                  <a:pt x="260" y="1108"/>
                </a:lnTo>
                <a:lnTo>
                  <a:pt x="257" y="1091"/>
                </a:lnTo>
                <a:lnTo>
                  <a:pt x="250" y="1079"/>
                </a:lnTo>
                <a:lnTo>
                  <a:pt x="241" y="1064"/>
                </a:lnTo>
                <a:lnTo>
                  <a:pt x="244" y="1050"/>
                </a:lnTo>
                <a:lnTo>
                  <a:pt x="249" y="1031"/>
                </a:lnTo>
                <a:lnTo>
                  <a:pt x="257" y="1006"/>
                </a:lnTo>
                <a:lnTo>
                  <a:pt x="274" y="995"/>
                </a:lnTo>
                <a:lnTo>
                  <a:pt x="286" y="995"/>
                </a:lnTo>
                <a:lnTo>
                  <a:pt x="303" y="1002"/>
                </a:lnTo>
                <a:lnTo>
                  <a:pt x="320" y="1010"/>
                </a:lnTo>
                <a:lnTo>
                  <a:pt x="336" y="1007"/>
                </a:lnTo>
                <a:lnTo>
                  <a:pt x="337" y="991"/>
                </a:lnTo>
                <a:lnTo>
                  <a:pt x="342" y="967"/>
                </a:lnTo>
                <a:lnTo>
                  <a:pt x="340" y="951"/>
                </a:lnTo>
                <a:lnTo>
                  <a:pt x="343" y="934"/>
                </a:lnTo>
                <a:lnTo>
                  <a:pt x="352" y="920"/>
                </a:lnTo>
                <a:lnTo>
                  <a:pt x="366" y="897"/>
                </a:lnTo>
                <a:lnTo>
                  <a:pt x="380" y="890"/>
                </a:lnTo>
                <a:lnTo>
                  <a:pt x="394" y="890"/>
                </a:lnTo>
                <a:lnTo>
                  <a:pt x="415" y="883"/>
                </a:lnTo>
                <a:lnTo>
                  <a:pt x="433" y="873"/>
                </a:lnTo>
                <a:lnTo>
                  <a:pt x="449" y="862"/>
                </a:lnTo>
                <a:lnTo>
                  <a:pt x="458" y="852"/>
                </a:lnTo>
                <a:lnTo>
                  <a:pt x="467" y="834"/>
                </a:lnTo>
                <a:lnTo>
                  <a:pt x="469" y="818"/>
                </a:lnTo>
                <a:lnTo>
                  <a:pt x="471" y="800"/>
                </a:lnTo>
                <a:lnTo>
                  <a:pt x="484" y="790"/>
                </a:lnTo>
                <a:lnTo>
                  <a:pt x="493" y="771"/>
                </a:lnTo>
                <a:lnTo>
                  <a:pt x="476" y="756"/>
                </a:lnTo>
                <a:lnTo>
                  <a:pt x="461" y="750"/>
                </a:lnTo>
                <a:lnTo>
                  <a:pt x="444" y="745"/>
                </a:lnTo>
                <a:lnTo>
                  <a:pt x="433" y="738"/>
                </a:lnTo>
                <a:lnTo>
                  <a:pt x="414" y="734"/>
                </a:lnTo>
                <a:lnTo>
                  <a:pt x="398" y="729"/>
                </a:lnTo>
                <a:lnTo>
                  <a:pt x="377" y="720"/>
                </a:lnTo>
                <a:lnTo>
                  <a:pt x="361" y="725"/>
                </a:lnTo>
                <a:lnTo>
                  <a:pt x="349" y="727"/>
                </a:lnTo>
                <a:lnTo>
                  <a:pt x="352" y="713"/>
                </a:lnTo>
                <a:lnTo>
                  <a:pt x="352" y="699"/>
                </a:lnTo>
                <a:lnTo>
                  <a:pt x="350" y="682"/>
                </a:lnTo>
                <a:lnTo>
                  <a:pt x="350" y="667"/>
                </a:lnTo>
                <a:lnTo>
                  <a:pt x="363" y="655"/>
                </a:lnTo>
                <a:lnTo>
                  <a:pt x="369" y="642"/>
                </a:lnTo>
                <a:lnTo>
                  <a:pt x="378" y="631"/>
                </a:lnTo>
                <a:lnTo>
                  <a:pt x="387" y="619"/>
                </a:lnTo>
                <a:lnTo>
                  <a:pt x="364" y="601"/>
                </a:lnTo>
                <a:lnTo>
                  <a:pt x="351" y="594"/>
                </a:lnTo>
                <a:lnTo>
                  <a:pt x="337" y="587"/>
                </a:lnTo>
                <a:lnTo>
                  <a:pt x="322" y="586"/>
                </a:lnTo>
                <a:lnTo>
                  <a:pt x="300" y="590"/>
                </a:lnTo>
                <a:lnTo>
                  <a:pt x="283" y="590"/>
                </a:lnTo>
                <a:lnTo>
                  <a:pt x="267" y="591"/>
                </a:lnTo>
                <a:lnTo>
                  <a:pt x="252" y="580"/>
                </a:lnTo>
                <a:lnTo>
                  <a:pt x="240" y="573"/>
                </a:lnTo>
                <a:lnTo>
                  <a:pt x="226" y="561"/>
                </a:lnTo>
                <a:lnTo>
                  <a:pt x="213" y="548"/>
                </a:lnTo>
                <a:lnTo>
                  <a:pt x="195" y="532"/>
                </a:lnTo>
                <a:lnTo>
                  <a:pt x="188" y="517"/>
                </a:lnTo>
                <a:lnTo>
                  <a:pt x="189" y="497"/>
                </a:lnTo>
                <a:lnTo>
                  <a:pt x="190" y="484"/>
                </a:lnTo>
                <a:lnTo>
                  <a:pt x="188" y="467"/>
                </a:lnTo>
                <a:lnTo>
                  <a:pt x="172" y="460"/>
                </a:lnTo>
                <a:lnTo>
                  <a:pt x="156" y="457"/>
                </a:lnTo>
                <a:lnTo>
                  <a:pt x="143" y="454"/>
                </a:lnTo>
                <a:lnTo>
                  <a:pt x="123" y="452"/>
                </a:lnTo>
                <a:lnTo>
                  <a:pt x="101" y="454"/>
                </a:lnTo>
                <a:lnTo>
                  <a:pt x="86" y="461"/>
                </a:lnTo>
                <a:lnTo>
                  <a:pt x="69" y="463"/>
                </a:lnTo>
                <a:lnTo>
                  <a:pt x="45" y="461"/>
                </a:lnTo>
                <a:lnTo>
                  <a:pt x="28" y="456"/>
                </a:lnTo>
                <a:lnTo>
                  <a:pt x="13" y="449"/>
                </a:lnTo>
                <a:lnTo>
                  <a:pt x="0" y="434"/>
                </a:lnTo>
                <a:lnTo>
                  <a:pt x="0" y="420"/>
                </a:lnTo>
                <a:lnTo>
                  <a:pt x="10" y="406"/>
                </a:lnTo>
                <a:lnTo>
                  <a:pt x="20" y="392"/>
                </a:lnTo>
                <a:lnTo>
                  <a:pt x="10" y="374"/>
                </a:lnTo>
                <a:lnTo>
                  <a:pt x="8" y="358"/>
                </a:lnTo>
                <a:lnTo>
                  <a:pt x="13" y="338"/>
                </a:lnTo>
                <a:lnTo>
                  <a:pt x="19" y="311"/>
                </a:lnTo>
                <a:lnTo>
                  <a:pt x="26" y="298"/>
                </a:lnTo>
                <a:lnTo>
                  <a:pt x="42" y="287"/>
                </a:lnTo>
                <a:lnTo>
                  <a:pt x="59" y="283"/>
                </a:lnTo>
                <a:lnTo>
                  <a:pt x="83" y="282"/>
                </a:lnTo>
                <a:lnTo>
                  <a:pt x="101" y="262"/>
                </a:lnTo>
                <a:lnTo>
                  <a:pt x="112" y="251"/>
                </a:lnTo>
                <a:lnTo>
                  <a:pt x="128" y="231"/>
                </a:lnTo>
                <a:lnTo>
                  <a:pt x="135" y="218"/>
                </a:lnTo>
                <a:lnTo>
                  <a:pt x="157" y="203"/>
                </a:lnTo>
                <a:lnTo>
                  <a:pt x="169" y="195"/>
                </a:lnTo>
                <a:lnTo>
                  <a:pt x="181" y="188"/>
                </a:lnTo>
                <a:lnTo>
                  <a:pt x="194" y="166"/>
                </a:lnTo>
                <a:lnTo>
                  <a:pt x="194" y="152"/>
                </a:lnTo>
                <a:lnTo>
                  <a:pt x="199" y="139"/>
                </a:lnTo>
                <a:lnTo>
                  <a:pt x="217" y="131"/>
                </a:lnTo>
                <a:lnTo>
                  <a:pt x="230" y="124"/>
                </a:lnTo>
                <a:lnTo>
                  <a:pt x="255" y="123"/>
                </a:lnTo>
                <a:lnTo>
                  <a:pt x="269" y="123"/>
                </a:lnTo>
                <a:lnTo>
                  <a:pt x="287" y="122"/>
                </a:lnTo>
                <a:lnTo>
                  <a:pt x="308" y="120"/>
                </a:lnTo>
                <a:lnTo>
                  <a:pt x="328" y="123"/>
                </a:lnTo>
                <a:lnTo>
                  <a:pt x="345" y="126"/>
                </a:lnTo>
                <a:lnTo>
                  <a:pt x="361" y="135"/>
                </a:lnTo>
                <a:lnTo>
                  <a:pt x="377" y="137"/>
                </a:lnTo>
                <a:lnTo>
                  <a:pt x="394" y="139"/>
                </a:lnTo>
                <a:lnTo>
                  <a:pt x="407" y="137"/>
                </a:lnTo>
                <a:lnTo>
                  <a:pt x="424" y="135"/>
                </a:lnTo>
                <a:lnTo>
                  <a:pt x="438" y="131"/>
                </a:lnTo>
                <a:lnTo>
                  <a:pt x="433" y="113"/>
                </a:lnTo>
                <a:lnTo>
                  <a:pt x="423" y="99"/>
                </a:lnTo>
                <a:lnTo>
                  <a:pt x="412" y="90"/>
                </a:lnTo>
                <a:lnTo>
                  <a:pt x="396" y="83"/>
                </a:lnTo>
                <a:lnTo>
                  <a:pt x="382" y="69"/>
                </a:lnTo>
                <a:lnTo>
                  <a:pt x="375" y="46"/>
                </a:lnTo>
                <a:lnTo>
                  <a:pt x="388" y="43"/>
                </a:lnTo>
                <a:lnTo>
                  <a:pt x="412" y="41"/>
                </a:lnTo>
                <a:lnTo>
                  <a:pt x="424" y="48"/>
                </a:lnTo>
                <a:lnTo>
                  <a:pt x="447" y="63"/>
                </a:lnTo>
                <a:lnTo>
                  <a:pt x="461" y="72"/>
                </a:lnTo>
                <a:lnTo>
                  <a:pt x="476" y="81"/>
                </a:lnTo>
                <a:lnTo>
                  <a:pt x="488" y="91"/>
                </a:lnTo>
                <a:lnTo>
                  <a:pt x="509" y="88"/>
                </a:lnTo>
                <a:lnTo>
                  <a:pt x="521" y="69"/>
                </a:lnTo>
                <a:lnTo>
                  <a:pt x="532" y="63"/>
                </a:lnTo>
                <a:lnTo>
                  <a:pt x="546" y="62"/>
                </a:lnTo>
                <a:lnTo>
                  <a:pt x="559" y="62"/>
                </a:lnTo>
                <a:lnTo>
                  <a:pt x="581" y="50"/>
                </a:lnTo>
                <a:lnTo>
                  <a:pt x="594" y="37"/>
                </a:lnTo>
                <a:lnTo>
                  <a:pt x="609" y="34"/>
                </a:lnTo>
                <a:lnTo>
                  <a:pt x="624" y="34"/>
                </a:lnTo>
                <a:lnTo>
                  <a:pt x="641" y="36"/>
                </a:lnTo>
                <a:lnTo>
                  <a:pt x="656" y="37"/>
                </a:lnTo>
                <a:lnTo>
                  <a:pt x="661" y="23"/>
                </a:lnTo>
                <a:lnTo>
                  <a:pt x="657" y="7"/>
                </a:lnTo>
                <a:lnTo>
                  <a:pt x="677" y="3"/>
                </a:lnTo>
                <a:lnTo>
                  <a:pt x="695" y="0"/>
                </a:lnTo>
                <a:lnTo>
                  <a:pt x="706" y="7"/>
                </a:lnTo>
                <a:lnTo>
                  <a:pt x="728" y="25"/>
                </a:lnTo>
                <a:lnTo>
                  <a:pt x="735" y="41"/>
                </a:lnTo>
                <a:lnTo>
                  <a:pt x="742" y="59"/>
                </a:lnTo>
                <a:lnTo>
                  <a:pt x="758" y="65"/>
                </a:lnTo>
                <a:lnTo>
                  <a:pt x="775" y="57"/>
                </a:lnTo>
                <a:lnTo>
                  <a:pt x="792" y="52"/>
                </a:lnTo>
                <a:lnTo>
                  <a:pt x="809" y="50"/>
                </a:lnTo>
                <a:lnTo>
                  <a:pt x="827" y="47"/>
                </a:lnTo>
                <a:lnTo>
                  <a:pt x="839" y="33"/>
                </a:lnTo>
                <a:lnTo>
                  <a:pt x="844" y="16"/>
                </a:lnTo>
                <a:lnTo>
                  <a:pt x="857" y="7"/>
                </a:lnTo>
                <a:lnTo>
                  <a:pt x="881" y="4"/>
                </a:lnTo>
                <a:lnTo>
                  <a:pt x="890" y="21"/>
                </a:lnTo>
                <a:lnTo>
                  <a:pt x="899" y="41"/>
                </a:lnTo>
                <a:lnTo>
                  <a:pt x="909" y="51"/>
                </a:lnTo>
                <a:lnTo>
                  <a:pt x="915" y="66"/>
                </a:lnTo>
                <a:lnTo>
                  <a:pt x="915" y="80"/>
                </a:lnTo>
                <a:lnTo>
                  <a:pt x="919" y="98"/>
                </a:lnTo>
                <a:lnTo>
                  <a:pt x="923" y="113"/>
                </a:lnTo>
                <a:lnTo>
                  <a:pt x="935" y="124"/>
                </a:lnTo>
                <a:lnTo>
                  <a:pt x="949" y="134"/>
                </a:lnTo>
                <a:lnTo>
                  <a:pt x="965" y="146"/>
                </a:lnTo>
                <a:lnTo>
                  <a:pt x="974" y="157"/>
                </a:lnTo>
                <a:lnTo>
                  <a:pt x="983" y="170"/>
                </a:lnTo>
                <a:lnTo>
                  <a:pt x="991" y="188"/>
                </a:lnTo>
                <a:lnTo>
                  <a:pt x="1000" y="202"/>
                </a:lnTo>
                <a:lnTo>
                  <a:pt x="1009" y="218"/>
                </a:lnTo>
                <a:lnTo>
                  <a:pt x="1020" y="229"/>
                </a:lnTo>
                <a:lnTo>
                  <a:pt x="1034" y="238"/>
                </a:lnTo>
                <a:lnTo>
                  <a:pt x="1044" y="244"/>
                </a:lnTo>
                <a:lnTo>
                  <a:pt x="1069" y="256"/>
                </a:lnTo>
                <a:lnTo>
                  <a:pt x="1083" y="261"/>
                </a:lnTo>
                <a:lnTo>
                  <a:pt x="1099" y="269"/>
                </a:lnTo>
                <a:lnTo>
                  <a:pt x="1118" y="283"/>
                </a:lnTo>
                <a:lnTo>
                  <a:pt x="1129" y="294"/>
                </a:lnTo>
                <a:lnTo>
                  <a:pt x="1144" y="311"/>
                </a:lnTo>
                <a:lnTo>
                  <a:pt x="1169" y="316"/>
                </a:lnTo>
                <a:lnTo>
                  <a:pt x="1181" y="309"/>
                </a:lnTo>
                <a:lnTo>
                  <a:pt x="1196" y="318"/>
                </a:lnTo>
                <a:lnTo>
                  <a:pt x="1205" y="336"/>
                </a:lnTo>
                <a:lnTo>
                  <a:pt x="1208" y="352"/>
                </a:lnTo>
                <a:lnTo>
                  <a:pt x="1214" y="365"/>
                </a:lnTo>
                <a:lnTo>
                  <a:pt x="1229" y="381"/>
                </a:lnTo>
                <a:lnTo>
                  <a:pt x="1241" y="394"/>
                </a:lnTo>
                <a:lnTo>
                  <a:pt x="1259" y="391"/>
                </a:lnTo>
                <a:lnTo>
                  <a:pt x="1273" y="401"/>
                </a:lnTo>
                <a:lnTo>
                  <a:pt x="1283" y="416"/>
                </a:lnTo>
                <a:lnTo>
                  <a:pt x="1292" y="432"/>
                </a:lnTo>
                <a:lnTo>
                  <a:pt x="1305" y="448"/>
                </a:lnTo>
                <a:lnTo>
                  <a:pt x="1307" y="464"/>
                </a:lnTo>
                <a:lnTo>
                  <a:pt x="1300" y="482"/>
                </a:lnTo>
                <a:lnTo>
                  <a:pt x="1318" y="515"/>
                </a:lnTo>
                <a:lnTo>
                  <a:pt x="1329" y="535"/>
                </a:lnTo>
                <a:lnTo>
                  <a:pt x="1352" y="550"/>
                </a:lnTo>
                <a:lnTo>
                  <a:pt x="1372" y="561"/>
                </a:lnTo>
                <a:lnTo>
                  <a:pt x="1390" y="558"/>
                </a:lnTo>
                <a:lnTo>
                  <a:pt x="1406" y="558"/>
                </a:lnTo>
                <a:lnTo>
                  <a:pt x="1418" y="566"/>
                </a:lnTo>
                <a:lnTo>
                  <a:pt x="1432" y="584"/>
                </a:lnTo>
                <a:lnTo>
                  <a:pt x="1441" y="594"/>
                </a:lnTo>
                <a:lnTo>
                  <a:pt x="1449" y="605"/>
                </a:lnTo>
                <a:lnTo>
                  <a:pt x="1472" y="608"/>
                </a:lnTo>
                <a:lnTo>
                  <a:pt x="1489" y="611"/>
                </a:lnTo>
                <a:lnTo>
                  <a:pt x="1500" y="620"/>
                </a:lnTo>
                <a:lnTo>
                  <a:pt x="1513" y="642"/>
                </a:lnTo>
                <a:lnTo>
                  <a:pt x="1513" y="667"/>
                </a:lnTo>
                <a:lnTo>
                  <a:pt x="1501" y="673"/>
                </a:lnTo>
                <a:lnTo>
                  <a:pt x="1490" y="667"/>
                </a:lnTo>
                <a:lnTo>
                  <a:pt x="1468" y="662"/>
                </a:lnTo>
                <a:lnTo>
                  <a:pt x="1467" y="678"/>
                </a:lnTo>
                <a:lnTo>
                  <a:pt x="1481" y="695"/>
                </a:lnTo>
                <a:lnTo>
                  <a:pt x="1495" y="706"/>
                </a:lnTo>
                <a:lnTo>
                  <a:pt x="1510" y="709"/>
                </a:lnTo>
                <a:lnTo>
                  <a:pt x="1533" y="699"/>
                </a:lnTo>
                <a:lnTo>
                  <a:pt x="1552" y="699"/>
                </a:lnTo>
                <a:lnTo>
                  <a:pt x="1566" y="696"/>
                </a:lnTo>
                <a:lnTo>
                  <a:pt x="1573" y="696"/>
                </a:lnTo>
                <a:lnTo>
                  <a:pt x="1579" y="698"/>
                </a:lnTo>
                <a:lnTo>
                  <a:pt x="1588" y="689"/>
                </a:lnTo>
                <a:lnTo>
                  <a:pt x="1611" y="682"/>
                </a:lnTo>
                <a:lnTo>
                  <a:pt x="1625" y="689"/>
                </a:lnTo>
                <a:lnTo>
                  <a:pt x="1637" y="700"/>
                </a:lnTo>
                <a:lnTo>
                  <a:pt x="1649" y="706"/>
                </a:lnTo>
                <a:lnTo>
                  <a:pt x="1658" y="692"/>
                </a:lnTo>
                <a:lnTo>
                  <a:pt x="1664" y="674"/>
                </a:lnTo>
                <a:lnTo>
                  <a:pt x="1665" y="656"/>
                </a:lnTo>
                <a:lnTo>
                  <a:pt x="1676" y="644"/>
                </a:lnTo>
                <a:lnTo>
                  <a:pt x="1692" y="644"/>
                </a:lnTo>
                <a:lnTo>
                  <a:pt x="1704" y="648"/>
                </a:lnTo>
                <a:lnTo>
                  <a:pt x="1716" y="660"/>
                </a:lnTo>
                <a:lnTo>
                  <a:pt x="1731" y="652"/>
                </a:lnTo>
                <a:lnTo>
                  <a:pt x="1738" y="637"/>
                </a:lnTo>
                <a:lnTo>
                  <a:pt x="1757" y="627"/>
                </a:lnTo>
                <a:lnTo>
                  <a:pt x="1772" y="615"/>
                </a:lnTo>
                <a:lnTo>
                  <a:pt x="1794" y="600"/>
                </a:lnTo>
                <a:lnTo>
                  <a:pt x="1813" y="586"/>
                </a:lnTo>
                <a:lnTo>
                  <a:pt x="1824" y="579"/>
                </a:lnTo>
                <a:lnTo>
                  <a:pt x="1844" y="573"/>
                </a:lnTo>
                <a:lnTo>
                  <a:pt x="1858" y="576"/>
                </a:lnTo>
                <a:lnTo>
                  <a:pt x="1883" y="565"/>
                </a:lnTo>
                <a:lnTo>
                  <a:pt x="1897" y="553"/>
                </a:lnTo>
                <a:lnTo>
                  <a:pt x="1919" y="550"/>
                </a:lnTo>
                <a:lnTo>
                  <a:pt x="1942" y="548"/>
                </a:lnTo>
                <a:lnTo>
                  <a:pt x="1955" y="546"/>
                </a:lnTo>
                <a:lnTo>
                  <a:pt x="1970" y="543"/>
                </a:lnTo>
                <a:lnTo>
                  <a:pt x="1989" y="543"/>
                </a:lnTo>
                <a:lnTo>
                  <a:pt x="2001" y="550"/>
                </a:lnTo>
                <a:lnTo>
                  <a:pt x="2021" y="561"/>
                </a:lnTo>
                <a:lnTo>
                  <a:pt x="2032" y="560"/>
                </a:lnTo>
                <a:lnTo>
                  <a:pt x="2048" y="550"/>
                </a:lnTo>
                <a:lnTo>
                  <a:pt x="2049" y="536"/>
                </a:lnTo>
                <a:lnTo>
                  <a:pt x="2053" y="518"/>
                </a:lnTo>
                <a:lnTo>
                  <a:pt x="2077" y="508"/>
                </a:lnTo>
                <a:lnTo>
                  <a:pt x="2096" y="507"/>
                </a:lnTo>
                <a:lnTo>
                  <a:pt x="2109" y="515"/>
                </a:lnTo>
                <a:lnTo>
                  <a:pt x="2117" y="532"/>
                </a:lnTo>
                <a:lnTo>
                  <a:pt x="2127" y="543"/>
                </a:lnTo>
                <a:lnTo>
                  <a:pt x="2140" y="553"/>
                </a:lnTo>
                <a:lnTo>
                  <a:pt x="2163" y="562"/>
                </a:lnTo>
                <a:lnTo>
                  <a:pt x="2178" y="565"/>
                </a:lnTo>
                <a:lnTo>
                  <a:pt x="2221" y="587"/>
                </a:lnTo>
                <a:lnTo>
                  <a:pt x="2246" y="595"/>
                </a:lnTo>
                <a:lnTo>
                  <a:pt x="2262" y="594"/>
                </a:lnTo>
                <a:lnTo>
                  <a:pt x="2271" y="577"/>
                </a:lnTo>
                <a:lnTo>
                  <a:pt x="2283" y="572"/>
                </a:lnTo>
                <a:lnTo>
                  <a:pt x="2294" y="579"/>
                </a:lnTo>
                <a:lnTo>
                  <a:pt x="2304" y="597"/>
                </a:lnTo>
                <a:lnTo>
                  <a:pt x="2316" y="609"/>
                </a:lnTo>
                <a:lnTo>
                  <a:pt x="2325" y="622"/>
                </a:lnTo>
                <a:lnTo>
                  <a:pt x="2334" y="637"/>
                </a:lnTo>
                <a:lnTo>
                  <a:pt x="2355" y="647"/>
                </a:lnTo>
                <a:lnTo>
                  <a:pt x="2375" y="665"/>
                </a:lnTo>
                <a:lnTo>
                  <a:pt x="2386" y="677"/>
                </a:lnTo>
                <a:lnTo>
                  <a:pt x="2393" y="691"/>
                </a:lnTo>
                <a:lnTo>
                  <a:pt x="2399" y="710"/>
                </a:lnTo>
                <a:lnTo>
                  <a:pt x="2396" y="724"/>
                </a:lnTo>
                <a:lnTo>
                  <a:pt x="2387" y="752"/>
                </a:lnTo>
                <a:lnTo>
                  <a:pt x="2382" y="767"/>
                </a:lnTo>
                <a:lnTo>
                  <a:pt x="2375" y="783"/>
                </a:lnTo>
                <a:lnTo>
                  <a:pt x="2368" y="796"/>
                </a:lnTo>
                <a:lnTo>
                  <a:pt x="2364" y="817"/>
                </a:lnTo>
                <a:lnTo>
                  <a:pt x="2359" y="830"/>
                </a:lnTo>
                <a:lnTo>
                  <a:pt x="2350" y="857"/>
                </a:lnTo>
                <a:lnTo>
                  <a:pt x="2350" y="883"/>
                </a:lnTo>
                <a:lnTo>
                  <a:pt x="2349" y="901"/>
                </a:lnTo>
                <a:lnTo>
                  <a:pt x="2345" y="922"/>
                </a:lnTo>
                <a:lnTo>
                  <a:pt x="2343" y="937"/>
                </a:lnTo>
                <a:lnTo>
                  <a:pt x="2329" y="962"/>
                </a:lnTo>
                <a:lnTo>
                  <a:pt x="2320" y="978"/>
                </a:lnTo>
                <a:lnTo>
                  <a:pt x="2315" y="996"/>
                </a:lnTo>
                <a:lnTo>
                  <a:pt x="2312" y="1011"/>
                </a:lnTo>
                <a:lnTo>
                  <a:pt x="2307" y="1036"/>
                </a:lnTo>
                <a:lnTo>
                  <a:pt x="2287" y="1042"/>
                </a:lnTo>
                <a:lnTo>
                  <a:pt x="2274" y="1040"/>
                </a:lnTo>
                <a:lnTo>
                  <a:pt x="2252" y="1040"/>
                </a:lnTo>
                <a:lnTo>
                  <a:pt x="2232" y="1053"/>
                </a:lnTo>
                <a:lnTo>
                  <a:pt x="2216" y="1072"/>
                </a:lnTo>
                <a:lnTo>
                  <a:pt x="2221" y="1085"/>
                </a:lnTo>
                <a:lnTo>
                  <a:pt x="2230" y="1097"/>
                </a:lnTo>
                <a:lnTo>
                  <a:pt x="2239" y="1108"/>
                </a:lnTo>
                <a:lnTo>
                  <a:pt x="2228" y="1119"/>
                </a:lnTo>
                <a:lnTo>
                  <a:pt x="2205" y="1119"/>
                </a:lnTo>
                <a:lnTo>
                  <a:pt x="2187" y="1118"/>
                </a:lnTo>
                <a:lnTo>
                  <a:pt x="2167" y="1120"/>
                </a:lnTo>
                <a:lnTo>
                  <a:pt x="2147" y="1120"/>
                </a:lnTo>
                <a:lnTo>
                  <a:pt x="2141" y="1133"/>
                </a:lnTo>
                <a:lnTo>
                  <a:pt x="2145" y="1148"/>
                </a:lnTo>
                <a:lnTo>
                  <a:pt x="2145" y="1169"/>
                </a:lnTo>
                <a:lnTo>
                  <a:pt x="2147" y="1190"/>
                </a:lnTo>
                <a:lnTo>
                  <a:pt x="2150" y="1205"/>
                </a:lnTo>
                <a:lnTo>
                  <a:pt x="2156" y="1217"/>
                </a:lnTo>
                <a:lnTo>
                  <a:pt x="2146" y="1226"/>
                </a:lnTo>
                <a:lnTo>
                  <a:pt x="2131" y="1227"/>
                </a:lnTo>
                <a:lnTo>
                  <a:pt x="2118" y="1242"/>
                </a:lnTo>
                <a:lnTo>
                  <a:pt x="2117" y="1257"/>
                </a:lnTo>
                <a:lnTo>
                  <a:pt x="2113" y="1271"/>
                </a:lnTo>
                <a:lnTo>
                  <a:pt x="2113" y="1289"/>
                </a:lnTo>
                <a:lnTo>
                  <a:pt x="2115" y="1311"/>
                </a:lnTo>
                <a:lnTo>
                  <a:pt x="2103" y="1310"/>
                </a:lnTo>
                <a:lnTo>
                  <a:pt x="2089" y="1306"/>
                </a:lnTo>
                <a:lnTo>
                  <a:pt x="2071" y="1295"/>
                </a:lnTo>
                <a:lnTo>
                  <a:pt x="2058" y="1288"/>
                </a:lnTo>
                <a:lnTo>
                  <a:pt x="2030" y="1293"/>
                </a:lnTo>
                <a:lnTo>
                  <a:pt x="2012" y="1299"/>
                </a:lnTo>
                <a:lnTo>
                  <a:pt x="1989" y="1289"/>
                </a:lnTo>
                <a:lnTo>
                  <a:pt x="1974" y="1293"/>
                </a:lnTo>
                <a:lnTo>
                  <a:pt x="1961" y="1297"/>
                </a:lnTo>
                <a:lnTo>
                  <a:pt x="1955" y="1315"/>
                </a:lnTo>
                <a:lnTo>
                  <a:pt x="1964" y="1335"/>
                </a:lnTo>
                <a:lnTo>
                  <a:pt x="1972" y="1353"/>
                </a:lnTo>
                <a:lnTo>
                  <a:pt x="1984" y="1369"/>
                </a:lnTo>
                <a:lnTo>
                  <a:pt x="1995" y="1390"/>
                </a:lnTo>
                <a:lnTo>
                  <a:pt x="1985" y="1401"/>
                </a:lnTo>
                <a:lnTo>
                  <a:pt x="1979" y="1413"/>
                </a:lnTo>
                <a:lnTo>
                  <a:pt x="1985" y="1431"/>
                </a:lnTo>
                <a:lnTo>
                  <a:pt x="1998" y="1434"/>
                </a:lnTo>
                <a:lnTo>
                  <a:pt x="2016" y="1448"/>
                </a:lnTo>
                <a:lnTo>
                  <a:pt x="2013" y="1467"/>
                </a:lnTo>
                <a:lnTo>
                  <a:pt x="2002" y="1465"/>
                </a:lnTo>
                <a:lnTo>
                  <a:pt x="1981" y="1470"/>
                </a:lnTo>
                <a:lnTo>
                  <a:pt x="1961" y="1467"/>
                </a:lnTo>
                <a:lnTo>
                  <a:pt x="1951" y="1478"/>
                </a:lnTo>
                <a:lnTo>
                  <a:pt x="1958" y="1498"/>
                </a:lnTo>
                <a:lnTo>
                  <a:pt x="1960" y="1513"/>
                </a:lnTo>
                <a:lnTo>
                  <a:pt x="1964" y="1527"/>
                </a:lnTo>
                <a:lnTo>
                  <a:pt x="1965" y="1542"/>
                </a:lnTo>
                <a:lnTo>
                  <a:pt x="1970" y="1567"/>
                </a:lnTo>
                <a:lnTo>
                  <a:pt x="1981" y="1585"/>
                </a:lnTo>
                <a:lnTo>
                  <a:pt x="2002" y="1596"/>
                </a:lnTo>
                <a:lnTo>
                  <a:pt x="2018" y="1603"/>
                </a:lnTo>
                <a:lnTo>
                  <a:pt x="2032" y="1601"/>
                </a:lnTo>
                <a:lnTo>
                  <a:pt x="2050" y="1597"/>
                </a:lnTo>
                <a:lnTo>
                  <a:pt x="2064" y="1597"/>
                </a:lnTo>
                <a:lnTo>
                  <a:pt x="2092" y="1597"/>
                </a:lnTo>
                <a:lnTo>
                  <a:pt x="2107" y="1597"/>
                </a:lnTo>
                <a:lnTo>
                  <a:pt x="2114" y="1615"/>
                </a:lnTo>
                <a:lnTo>
                  <a:pt x="2109" y="1633"/>
                </a:lnTo>
                <a:lnTo>
                  <a:pt x="2103" y="1647"/>
                </a:lnTo>
                <a:lnTo>
                  <a:pt x="2096" y="1672"/>
                </a:lnTo>
                <a:lnTo>
                  <a:pt x="2085" y="1693"/>
                </a:lnTo>
                <a:lnTo>
                  <a:pt x="2089" y="1713"/>
                </a:lnTo>
                <a:lnTo>
                  <a:pt x="2103" y="1738"/>
                </a:lnTo>
                <a:lnTo>
                  <a:pt x="2113" y="1757"/>
                </a:lnTo>
                <a:lnTo>
                  <a:pt x="2126" y="1777"/>
                </a:lnTo>
                <a:lnTo>
                  <a:pt x="2136" y="1793"/>
                </a:lnTo>
                <a:lnTo>
                  <a:pt x="2145" y="1816"/>
                </a:lnTo>
                <a:lnTo>
                  <a:pt x="2141" y="1829"/>
                </a:lnTo>
                <a:lnTo>
                  <a:pt x="2121" y="1860"/>
                </a:lnTo>
                <a:lnTo>
                  <a:pt x="2109" y="1876"/>
                </a:lnTo>
                <a:lnTo>
                  <a:pt x="2099" y="1890"/>
                </a:lnTo>
                <a:lnTo>
                  <a:pt x="2081" y="1894"/>
                </a:lnTo>
                <a:lnTo>
                  <a:pt x="2068" y="1882"/>
                </a:lnTo>
                <a:lnTo>
                  <a:pt x="2054" y="1872"/>
                </a:lnTo>
                <a:lnTo>
                  <a:pt x="2043" y="1883"/>
                </a:lnTo>
                <a:lnTo>
                  <a:pt x="2027" y="1897"/>
                </a:lnTo>
                <a:lnTo>
                  <a:pt x="2012" y="1911"/>
                </a:lnTo>
                <a:lnTo>
                  <a:pt x="1999" y="1921"/>
                </a:lnTo>
                <a:lnTo>
                  <a:pt x="1994" y="1940"/>
                </a:lnTo>
                <a:lnTo>
                  <a:pt x="1990" y="1954"/>
                </a:lnTo>
                <a:lnTo>
                  <a:pt x="1976" y="1959"/>
                </a:lnTo>
                <a:lnTo>
                  <a:pt x="1958" y="1958"/>
                </a:lnTo>
                <a:lnTo>
                  <a:pt x="1942" y="1948"/>
                </a:lnTo>
                <a:lnTo>
                  <a:pt x="1925" y="1934"/>
                </a:lnTo>
                <a:lnTo>
                  <a:pt x="1916" y="1922"/>
                </a:lnTo>
                <a:lnTo>
                  <a:pt x="1909" y="1912"/>
                </a:lnTo>
                <a:lnTo>
                  <a:pt x="1898" y="1897"/>
                </a:lnTo>
                <a:lnTo>
                  <a:pt x="1895" y="1876"/>
                </a:lnTo>
                <a:lnTo>
                  <a:pt x="1895" y="1860"/>
                </a:lnTo>
                <a:lnTo>
                  <a:pt x="1892" y="1833"/>
                </a:lnTo>
                <a:lnTo>
                  <a:pt x="1886" y="1818"/>
                </a:lnTo>
                <a:lnTo>
                  <a:pt x="1873" y="1827"/>
                </a:lnTo>
                <a:lnTo>
                  <a:pt x="1859" y="1838"/>
                </a:lnTo>
                <a:lnTo>
                  <a:pt x="1846" y="1857"/>
                </a:lnTo>
                <a:lnTo>
                  <a:pt x="1831" y="1851"/>
                </a:lnTo>
                <a:lnTo>
                  <a:pt x="1812" y="1867"/>
                </a:lnTo>
                <a:lnTo>
                  <a:pt x="1800" y="1876"/>
                </a:lnTo>
                <a:lnTo>
                  <a:pt x="1794" y="1890"/>
                </a:lnTo>
                <a:lnTo>
                  <a:pt x="1781" y="1898"/>
                </a:lnTo>
                <a:lnTo>
                  <a:pt x="1769" y="1908"/>
                </a:lnTo>
                <a:lnTo>
                  <a:pt x="1753" y="1905"/>
                </a:lnTo>
                <a:lnTo>
                  <a:pt x="1753" y="1889"/>
                </a:lnTo>
                <a:lnTo>
                  <a:pt x="1759" y="1872"/>
                </a:lnTo>
                <a:lnTo>
                  <a:pt x="1767" y="1854"/>
                </a:lnTo>
                <a:lnTo>
                  <a:pt x="1778" y="1836"/>
                </a:lnTo>
                <a:lnTo>
                  <a:pt x="1785" y="1817"/>
                </a:lnTo>
                <a:lnTo>
                  <a:pt x="1782" y="1802"/>
                </a:lnTo>
                <a:lnTo>
                  <a:pt x="1768" y="1798"/>
                </a:lnTo>
                <a:lnTo>
                  <a:pt x="1757" y="1806"/>
                </a:lnTo>
                <a:lnTo>
                  <a:pt x="1743" y="1817"/>
                </a:lnTo>
                <a:lnTo>
                  <a:pt x="1725" y="1829"/>
                </a:lnTo>
                <a:lnTo>
                  <a:pt x="1706" y="1836"/>
                </a:lnTo>
                <a:lnTo>
                  <a:pt x="1692" y="1836"/>
                </a:lnTo>
                <a:lnTo>
                  <a:pt x="1676" y="1835"/>
                </a:lnTo>
                <a:lnTo>
                  <a:pt x="1661" y="1831"/>
                </a:lnTo>
                <a:lnTo>
                  <a:pt x="1649" y="1821"/>
                </a:lnTo>
                <a:lnTo>
                  <a:pt x="1639" y="1800"/>
                </a:lnTo>
                <a:lnTo>
                  <a:pt x="1634" y="1784"/>
                </a:lnTo>
                <a:lnTo>
                  <a:pt x="1628" y="1767"/>
                </a:lnTo>
                <a:lnTo>
                  <a:pt x="1619" y="1746"/>
                </a:lnTo>
                <a:lnTo>
                  <a:pt x="1604" y="1745"/>
                </a:lnTo>
                <a:lnTo>
                  <a:pt x="1596" y="1731"/>
                </a:lnTo>
                <a:lnTo>
                  <a:pt x="1596" y="1716"/>
                </a:lnTo>
                <a:lnTo>
                  <a:pt x="1570" y="1708"/>
                </a:lnTo>
                <a:lnTo>
                  <a:pt x="1550" y="1717"/>
                </a:lnTo>
                <a:lnTo>
                  <a:pt x="1526" y="1730"/>
                </a:lnTo>
                <a:lnTo>
                  <a:pt x="1513" y="1738"/>
                </a:lnTo>
                <a:lnTo>
                  <a:pt x="1496" y="1734"/>
                </a:lnTo>
                <a:lnTo>
                  <a:pt x="1477" y="1734"/>
                </a:lnTo>
                <a:lnTo>
                  <a:pt x="1464" y="1741"/>
                </a:lnTo>
                <a:lnTo>
                  <a:pt x="1450" y="1748"/>
                </a:lnTo>
                <a:lnTo>
                  <a:pt x="1435" y="1733"/>
                </a:lnTo>
                <a:lnTo>
                  <a:pt x="1421" y="1722"/>
                </a:lnTo>
                <a:lnTo>
                  <a:pt x="1412" y="1719"/>
                </a:lnTo>
                <a:lnTo>
                  <a:pt x="1403" y="1706"/>
                </a:lnTo>
                <a:lnTo>
                  <a:pt x="1394" y="1693"/>
                </a:lnTo>
                <a:lnTo>
                  <a:pt x="1369" y="1686"/>
                </a:lnTo>
                <a:lnTo>
                  <a:pt x="1348" y="1683"/>
                </a:lnTo>
                <a:lnTo>
                  <a:pt x="1337" y="1673"/>
                </a:lnTo>
                <a:lnTo>
                  <a:pt x="1325" y="1647"/>
                </a:lnTo>
                <a:lnTo>
                  <a:pt x="1323" y="1630"/>
                </a:lnTo>
                <a:lnTo>
                  <a:pt x="1314" y="1618"/>
                </a:lnTo>
                <a:lnTo>
                  <a:pt x="1295" y="1601"/>
                </a:lnTo>
                <a:lnTo>
                  <a:pt x="1279" y="1581"/>
                </a:lnTo>
                <a:lnTo>
                  <a:pt x="1273" y="1599"/>
                </a:lnTo>
                <a:lnTo>
                  <a:pt x="1256" y="1607"/>
                </a:lnTo>
                <a:lnTo>
                  <a:pt x="1241" y="1610"/>
                </a:lnTo>
                <a:lnTo>
                  <a:pt x="1224" y="1599"/>
                </a:lnTo>
                <a:lnTo>
                  <a:pt x="1199" y="1597"/>
                </a:lnTo>
                <a:lnTo>
                  <a:pt x="1180" y="1597"/>
                </a:lnTo>
                <a:lnTo>
                  <a:pt x="1159" y="1597"/>
                </a:lnTo>
                <a:lnTo>
                  <a:pt x="1144" y="1604"/>
                </a:lnTo>
                <a:lnTo>
                  <a:pt x="1130" y="1618"/>
                </a:lnTo>
                <a:lnTo>
                  <a:pt x="1125" y="1635"/>
                </a:lnTo>
                <a:lnTo>
                  <a:pt x="1118" y="1648"/>
                </a:lnTo>
                <a:lnTo>
                  <a:pt x="1108" y="1661"/>
                </a:lnTo>
                <a:lnTo>
                  <a:pt x="1090" y="1651"/>
                </a:lnTo>
                <a:lnTo>
                  <a:pt x="1071" y="1658"/>
                </a:lnTo>
                <a:lnTo>
                  <a:pt x="1063" y="1673"/>
                </a:lnTo>
                <a:lnTo>
                  <a:pt x="1063" y="1690"/>
                </a:lnTo>
                <a:lnTo>
                  <a:pt x="1052" y="1702"/>
                </a:lnTo>
                <a:lnTo>
                  <a:pt x="1033" y="1699"/>
                </a:lnTo>
                <a:lnTo>
                  <a:pt x="1005" y="1698"/>
                </a:lnTo>
                <a:lnTo>
                  <a:pt x="992" y="1701"/>
                </a:lnTo>
                <a:lnTo>
                  <a:pt x="982" y="1715"/>
                </a:lnTo>
                <a:lnTo>
                  <a:pt x="987" y="1734"/>
                </a:lnTo>
                <a:lnTo>
                  <a:pt x="996" y="1746"/>
                </a:lnTo>
                <a:lnTo>
                  <a:pt x="1006" y="1777"/>
                </a:lnTo>
                <a:lnTo>
                  <a:pt x="1001" y="1806"/>
                </a:lnTo>
                <a:lnTo>
                  <a:pt x="995" y="1820"/>
                </a:lnTo>
                <a:lnTo>
                  <a:pt x="983" y="1835"/>
                </a:lnTo>
                <a:lnTo>
                  <a:pt x="972" y="1856"/>
                </a:lnTo>
                <a:close/>
              </a:path>
            </a:pathLst>
          </a:custGeom>
          <a:solidFill>
            <a:srgbClr val="00B050"/>
          </a:solidFill>
          <a:ln w="0">
            <a:solidFill>
              <a:schemeClr val="tx1"/>
            </a:solidFill>
            <a:round/>
            <a:headEnd/>
            <a:tailEnd/>
          </a:ln>
        </p:spPr>
        <p:txBody>
          <a:bodyPr/>
          <a:lstStyle/>
          <a:p>
            <a:endParaRPr lang="en-US" sz="900">
              <a:latin typeface="Calibri" pitchFamily="34" charset="0"/>
            </a:endParaRPr>
          </a:p>
        </p:txBody>
      </p:sp>
      <p:sp>
        <p:nvSpPr>
          <p:cNvPr id="2155" name="Freeform 108"/>
          <p:cNvSpPr>
            <a:spLocks/>
          </p:cNvSpPr>
          <p:nvPr/>
        </p:nvSpPr>
        <p:spPr bwMode="auto">
          <a:xfrm>
            <a:off x="4642253" y="1995029"/>
            <a:ext cx="679847" cy="545431"/>
          </a:xfrm>
          <a:custGeom>
            <a:avLst/>
            <a:gdLst>
              <a:gd name="T0" fmla="*/ 2147483647 w 1595"/>
              <a:gd name="T1" fmla="*/ 2147483647 h 1228"/>
              <a:gd name="T2" fmla="*/ 2147483647 w 1595"/>
              <a:gd name="T3" fmla="*/ 2147483647 h 1228"/>
              <a:gd name="T4" fmla="*/ 2147483647 w 1595"/>
              <a:gd name="T5" fmla="*/ 2147483647 h 1228"/>
              <a:gd name="T6" fmla="*/ 2147483647 w 1595"/>
              <a:gd name="T7" fmla="*/ 2147483647 h 1228"/>
              <a:gd name="T8" fmla="*/ 2147483647 w 1595"/>
              <a:gd name="T9" fmla="*/ 2147483647 h 1228"/>
              <a:gd name="T10" fmla="*/ 2147483647 w 1595"/>
              <a:gd name="T11" fmla="*/ 2147483647 h 1228"/>
              <a:gd name="T12" fmla="*/ 2147483647 w 1595"/>
              <a:gd name="T13" fmla="*/ 2147483647 h 1228"/>
              <a:gd name="T14" fmla="*/ 2147483647 w 1595"/>
              <a:gd name="T15" fmla="*/ 2147483647 h 1228"/>
              <a:gd name="T16" fmla="*/ 2147483647 w 1595"/>
              <a:gd name="T17" fmla="*/ 2147483647 h 1228"/>
              <a:gd name="T18" fmla="*/ 2147483647 w 1595"/>
              <a:gd name="T19" fmla="*/ 2147483647 h 1228"/>
              <a:gd name="T20" fmla="*/ 2147483647 w 1595"/>
              <a:gd name="T21" fmla="*/ 2147483647 h 1228"/>
              <a:gd name="T22" fmla="*/ 2147483647 w 1595"/>
              <a:gd name="T23" fmla="*/ 2147483647 h 1228"/>
              <a:gd name="T24" fmla="*/ 2147483647 w 1595"/>
              <a:gd name="T25" fmla="*/ 2147483647 h 1228"/>
              <a:gd name="T26" fmla="*/ 2147483647 w 1595"/>
              <a:gd name="T27" fmla="*/ 2147483647 h 1228"/>
              <a:gd name="T28" fmla="*/ 2147483647 w 1595"/>
              <a:gd name="T29" fmla="*/ 2147483647 h 1228"/>
              <a:gd name="T30" fmla="*/ 2147483647 w 1595"/>
              <a:gd name="T31" fmla="*/ 2147483647 h 1228"/>
              <a:gd name="T32" fmla="*/ 2147483647 w 1595"/>
              <a:gd name="T33" fmla="*/ 2147483647 h 1228"/>
              <a:gd name="T34" fmla="*/ 2147483647 w 1595"/>
              <a:gd name="T35" fmla="*/ 2147483647 h 1228"/>
              <a:gd name="T36" fmla="*/ 2147483647 w 1595"/>
              <a:gd name="T37" fmla="*/ 2147483647 h 1228"/>
              <a:gd name="T38" fmla="*/ 2147483647 w 1595"/>
              <a:gd name="T39" fmla="*/ 2147483647 h 1228"/>
              <a:gd name="T40" fmla="*/ 2147483647 w 1595"/>
              <a:gd name="T41" fmla="*/ 2147483647 h 1228"/>
              <a:gd name="T42" fmla="*/ 2147483647 w 1595"/>
              <a:gd name="T43" fmla="*/ 2147483647 h 1228"/>
              <a:gd name="T44" fmla="*/ 2147483647 w 1595"/>
              <a:gd name="T45" fmla="*/ 2147483647 h 1228"/>
              <a:gd name="T46" fmla="*/ 2147483647 w 1595"/>
              <a:gd name="T47" fmla="*/ 2147483647 h 1228"/>
              <a:gd name="T48" fmla="*/ 2147483647 w 1595"/>
              <a:gd name="T49" fmla="*/ 2147483647 h 1228"/>
              <a:gd name="T50" fmla="*/ 2147483647 w 1595"/>
              <a:gd name="T51" fmla="*/ 2147483647 h 1228"/>
              <a:gd name="T52" fmla="*/ 2147483647 w 1595"/>
              <a:gd name="T53" fmla="*/ 2147483647 h 1228"/>
              <a:gd name="T54" fmla="*/ 2147483647 w 1595"/>
              <a:gd name="T55" fmla="*/ 2147483647 h 1228"/>
              <a:gd name="T56" fmla="*/ 2147483647 w 1595"/>
              <a:gd name="T57" fmla="*/ 2147483647 h 1228"/>
              <a:gd name="T58" fmla="*/ 2147483647 w 1595"/>
              <a:gd name="T59" fmla="*/ 2147483647 h 1228"/>
              <a:gd name="T60" fmla="*/ 2147483647 w 1595"/>
              <a:gd name="T61" fmla="*/ 2147483647 h 1228"/>
              <a:gd name="T62" fmla="*/ 2147483647 w 1595"/>
              <a:gd name="T63" fmla="*/ 2147483647 h 1228"/>
              <a:gd name="T64" fmla="*/ 2147483647 w 1595"/>
              <a:gd name="T65" fmla="*/ 2147483647 h 1228"/>
              <a:gd name="T66" fmla="*/ 2147483647 w 1595"/>
              <a:gd name="T67" fmla="*/ 2147483647 h 1228"/>
              <a:gd name="T68" fmla="*/ 2147483647 w 1595"/>
              <a:gd name="T69" fmla="*/ 2147483647 h 1228"/>
              <a:gd name="T70" fmla="*/ 2147483647 w 1595"/>
              <a:gd name="T71" fmla="*/ 2147483647 h 1228"/>
              <a:gd name="T72" fmla="*/ 2147483647 w 1595"/>
              <a:gd name="T73" fmla="*/ 2147483647 h 1228"/>
              <a:gd name="T74" fmla="*/ 2147483647 w 1595"/>
              <a:gd name="T75" fmla="*/ 2147483647 h 1228"/>
              <a:gd name="T76" fmla="*/ 2147483647 w 1595"/>
              <a:gd name="T77" fmla="*/ 2147483647 h 1228"/>
              <a:gd name="T78" fmla="*/ 2147483647 w 1595"/>
              <a:gd name="T79" fmla="*/ 2147483647 h 1228"/>
              <a:gd name="T80" fmla="*/ 2147483647 w 1595"/>
              <a:gd name="T81" fmla="*/ 2147483647 h 1228"/>
              <a:gd name="T82" fmla="*/ 2147483647 w 1595"/>
              <a:gd name="T83" fmla="*/ 2147483647 h 1228"/>
              <a:gd name="T84" fmla="*/ 2147483647 w 1595"/>
              <a:gd name="T85" fmla="*/ 2147483647 h 1228"/>
              <a:gd name="T86" fmla="*/ 2147483647 w 1595"/>
              <a:gd name="T87" fmla="*/ 2147483647 h 1228"/>
              <a:gd name="T88" fmla="*/ 2147483647 w 1595"/>
              <a:gd name="T89" fmla="*/ 2147483647 h 1228"/>
              <a:gd name="T90" fmla="*/ 2147483647 w 1595"/>
              <a:gd name="T91" fmla="*/ 2147483647 h 1228"/>
              <a:gd name="T92" fmla="*/ 2147483647 w 1595"/>
              <a:gd name="T93" fmla="*/ 2147483647 h 1228"/>
              <a:gd name="T94" fmla="*/ 2147483647 w 1595"/>
              <a:gd name="T95" fmla="*/ 2147483647 h 1228"/>
              <a:gd name="T96" fmla="*/ 2147483647 w 1595"/>
              <a:gd name="T97" fmla="*/ 2147483647 h 1228"/>
              <a:gd name="T98" fmla="*/ 2147483647 w 1595"/>
              <a:gd name="T99" fmla="*/ 2147483647 h 1228"/>
              <a:gd name="T100" fmla="*/ 2147483647 w 1595"/>
              <a:gd name="T101" fmla="*/ 2147483647 h 1228"/>
              <a:gd name="T102" fmla="*/ 2147483647 w 1595"/>
              <a:gd name="T103" fmla="*/ 2147483647 h 1228"/>
              <a:gd name="T104" fmla="*/ 2147483647 w 1595"/>
              <a:gd name="T105" fmla="*/ 2147483647 h 1228"/>
              <a:gd name="T106" fmla="*/ 2147483647 w 1595"/>
              <a:gd name="T107" fmla="*/ 2147483647 h 1228"/>
              <a:gd name="T108" fmla="*/ 2147483647 w 1595"/>
              <a:gd name="T109" fmla="*/ 2147483647 h 1228"/>
              <a:gd name="T110" fmla="*/ 2147483647 w 1595"/>
              <a:gd name="T111" fmla="*/ 2147483647 h 1228"/>
              <a:gd name="T112" fmla="*/ 2147483647 w 1595"/>
              <a:gd name="T113" fmla="*/ 2147483647 h 1228"/>
              <a:gd name="T114" fmla="*/ 2147483647 w 1595"/>
              <a:gd name="T115" fmla="*/ 2147483647 h 122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595"/>
              <a:gd name="T175" fmla="*/ 0 h 1228"/>
              <a:gd name="T176" fmla="*/ 1595 w 1595"/>
              <a:gd name="T177" fmla="*/ 1228 h 1228"/>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595" h="1228">
                <a:moveTo>
                  <a:pt x="1544" y="323"/>
                </a:moveTo>
                <a:lnTo>
                  <a:pt x="1541" y="331"/>
                </a:lnTo>
                <a:lnTo>
                  <a:pt x="1532" y="345"/>
                </a:lnTo>
                <a:lnTo>
                  <a:pt x="1522" y="366"/>
                </a:lnTo>
                <a:lnTo>
                  <a:pt x="1512" y="380"/>
                </a:lnTo>
                <a:lnTo>
                  <a:pt x="1501" y="387"/>
                </a:lnTo>
                <a:lnTo>
                  <a:pt x="1486" y="377"/>
                </a:lnTo>
                <a:lnTo>
                  <a:pt x="1481" y="364"/>
                </a:lnTo>
                <a:lnTo>
                  <a:pt x="1480" y="348"/>
                </a:lnTo>
                <a:lnTo>
                  <a:pt x="1467" y="348"/>
                </a:lnTo>
                <a:lnTo>
                  <a:pt x="1448" y="355"/>
                </a:lnTo>
                <a:lnTo>
                  <a:pt x="1433" y="349"/>
                </a:lnTo>
                <a:lnTo>
                  <a:pt x="1423" y="360"/>
                </a:lnTo>
                <a:lnTo>
                  <a:pt x="1410" y="371"/>
                </a:lnTo>
                <a:lnTo>
                  <a:pt x="1395" y="371"/>
                </a:lnTo>
                <a:lnTo>
                  <a:pt x="1379" y="378"/>
                </a:lnTo>
                <a:lnTo>
                  <a:pt x="1368" y="373"/>
                </a:lnTo>
                <a:lnTo>
                  <a:pt x="1355" y="366"/>
                </a:lnTo>
                <a:lnTo>
                  <a:pt x="1343" y="373"/>
                </a:lnTo>
                <a:lnTo>
                  <a:pt x="1328" y="376"/>
                </a:lnTo>
                <a:lnTo>
                  <a:pt x="1313" y="382"/>
                </a:lnTo>
                <a:lnTo>
                  <a:pt x="1295" y="387"/>
                </a:lnTo>
                <a:lnTo>
                  <a:pt x="1282" y="388"/>
                </a:lnTo>
                <a:lnTo>
                  <a:pt x="1264" y="388"/>
                </a:lnTo>
                <a:lnTo>
                  <a:pt x="1244" y="388"/>
                </a:lnTo>
                <a:lnTo>
                  <a:pt x="1220" y="374"/>
                </a:lnTo>
                <a:lnTo>
                  <a:pt x="1218" y="351"/>
                </a:lnTo>
                <a:lnTo>
                  <a:pt x="1216" y="331"/>
                </a:lnTo>
                <a:lnTo>
                  <a:pt x="1212" y="315"/>
                </a:lnTo>
                <a:lnTo>
                  <a:pt x="1192" y="319"/>
                </a:lnTo>
                <a:lnTo>
                  <a:pt x="1185" y="340"/>
                </a:lnTo>
                <a:lnTo>
                  <a:pt x="1180" y="353"/>
                </a:lnTo>
                <a:lnTo>
                  <a:pt x="1156" y="370"/>
                </a:lnTo>
                <a:lnTo>
                  <a:pt x="1137" y="373"/>
                </a:lnTo>
                <a:lnTo>
                  <a:pt x="1114" y="376"/>
                </a:lnTo>
                <a:lnTo>
                  <a:pt x="1079" y="373"/>
                </a:lnTo>
                <a:lnTo>
                  <a:pt x="1064" y="364"/>
                </a:lnTo>
                <a:lnTo>
                  <a:pt x="1047" y="355"/>
                </a:lnTo>
                <a:lnTo>
                  <a:pt x="1022" y="340"/>
                </a:lnTo>
                <a:lnTo>
                  <a:pt x="1013" y="331"/>
                </a:lnTo>
                <a:lnTo>
                  <a:pt x="1000" y="319"/>
                </a:lnTo>
                <a:lnTo>
                  <a:pt x="987" y="313"/>
                </a:lnTo>
                <a:lnTo>
                  <a:pt x="968" y="315"/>
                </a:lnTo>
                <a:lnTo>
                  <a:pt x="946" y="320"/>
                </a:lnTo>
                <a:lnTo>
                  <a:pt x="929" y="316"/>
                </a:lnTo>
                <a:lnTo>
                  <a:pt x="911" y="313"/>
                </a:lnTo>
                <a:lnTo>
                  <a:pt x="893" y="305"/>
                </a:lnTo>
                <a:lnTo>
                  <a:pt x="877" y="298"/>
                </a:lnTo>
                <a:lnTo>
                  <a:pt x="854" y="301"/>
                </a:lnTo>
                <a:lnTo>
                  <a:pt x="840" y="308"/>
                </a:lnTo>
                <a:lnTo>
                  <a:pt x="834" y="322"/>
                </a:lnTo>
                <a:lnTo>
                  <a:pt x="811" y="326"/>
                </a:lnTo>
                <a:lnTo>
                  <a:pt x="802" y="323"/>
                </a:lnTo>
                <a:lnTo>
                  <a:pt x="783" y="311"/>
                </a:lnTo>
                <a:lnTo>
                  <a:pt x="780" y="283"/>
                </a:lnTo>
                <a:lnTo>
                  <a:pt x="777" y="268"/>
                </a:lnTo>
                <a:lnTo>
                  <a:pt x="763" y="247"/>
                </a:lnTo>
                <a:lnTo>
                  <a:pt x="747" y="240"/>
                </a:lnTo>
                <a:lnTo>
                  <a:pt x="734" y="230"/>
                </a:lnTo>
                <a:lnTo>
                  <a:pt x="717" y="229"/>
                </a:lnTo>
                <a:lnTo>
                  <a:pt x="697" y="233"/>
                </a:lnTo>
                <a:lnTo>
                  <a:pt x="692" y="248"/>
                </a:lnTo>
                <a:lnTo>
                  <a:pt x="680" y="257"/>
                </a:lnTo>
                <a:lnTo>
                  <a:pt x="659" y="264"/>
                </a:lnTo>
                <a:lnTo>
                  <a:pt x="646" y="268"/>
                </a:lnTo>
                <a:lnTo>
                  <a:pt x="625" y="264"/>
                </a:lnTo>
                <a:lnTo>
                  <a:pt x="607" y="254"/>
                </a:lnTo>
                <a:lnTo>
                  <a:pt x="600" y="236"/>
                </a:lnTo>
                <a:lnTo>
                  <a:pt x="569" y="229"/>
                </a:lnTo>
                <a:lnTo>
                  <a:pt x="547" y="219"/>
                </a:lnTo>
                <a:lnTo>
                  <a:pt x="539" y="204"/>
                </a:lnTo>
                <a:lnTo>
                  <a:pt x="526" y="193"/>
                </a:lnTo>
                <a:lnTo>
                  <a:pt x="511" y="186"/>
                </a:lnTo>
                <a:lnTo>
                  <a:pt x="491" y="186"/>
                </a:lnTo>
                <a:lnTo>
                  <a:pt x="465" y="175"/>
                </a:lnTo>
                <a:lnTo>
                  <a:pt x="454" y="168"/>
                </a:lnTo>
                <a:lnTo>
                  <a:pt x="429" y="160"/>
                </a:lnTo>
                <a:lnTo>
                  <a:pt x="418" y="145"/>
                </a:lnTo>
                <a:lnTo>
                  <a:pt x="413" y="132"/>
                </a:lnTo>
                <a:lnTo>
                  <a:pt x="419" y="119"/>
                </a:lnTo>
                <a:lnTo>
                  <a:pt x="419" y="96"/>
                </a:lnTo>
                <a:lnTo>
                  <a:pt x="424" y="70"/>
                </a:lnTo>
                <a:lnTo>
                  <a:pt x="417" y="59"/>
                </a:lnTo>
                <a:lnTo>
                  <a:pt x="406" y="52"/>
                </a:lnTo>
                <a:lnTo>
                  <a:pt x="385" y="38"/>
                </a:lnTo>
                <a:lnTo>
                  <a:pt x="364" y="33"/>
                </a:lnTo>
                <a:lnTo>
                  <a:pt x="346" y="33"/>
                </a:lnTo>
                <a:lnTo>
                  <a:pt x="321" y="31"/>
                </a:lnTo>
                <a:lnTo>
                  <a:pt x="308" y="29"/>
                </a:lnTo>
                <a:lnTo>
                  <a:pt x="293" y="16"/>
                </a:lnTo>
                <a:lnTo>
                  <a:pt x="276" y="16"/>
                </a:lnTo>
                <a:lnTo>
                  <a:pt x="258" y="0"/>
                </a:lnTo>
                <a:lnTo>
                  <a:pt x="239" y="0"/>
                </a:lnTo>
                <a:lnTo>
                  <a:pt x="225" y="4"/>
                </a:lnTo>
                <a:lnTo>
                  <a:pt x="212" y="12"/>
                </a:lnTo>
                <a:lnTo>
                  <a:pt x="196" y="11"/>
                </a:lnTo>
                <a:lnTo>
                  <a:pt x="173" y="9"/>
                </a:lnTo>
                <a:lnTo>
                  <a:pt x="157" y="15"/>
                </a:lnTo>
                <a:lnTo>
                  <a:pt x="168" y="31"/>
                </a:lnTo>
                <a:lnTo>
                  <a:pt x="168" y="54"/>
                </a:lnTo>
                <a:lnTo>
                  <a:pt x="154" y="47"/>
                </a:lnTo>
                <a:lnTo>
                  <a:pt x="155" y="62"/>
                </a:lnTo>
                <a:lnTo>
                  <a:pt x="163" y="70"/>
                </a:lnTo>
                <a:lnTo>
                  <a:pt x="173" y="81"/>
                </a:lnTo>
                <a:lnTo>
                  <a:pt x="187" y="76"/>
                </a:lnTo>
                <a:lnTo>
                  <a:pt x="203" y="84"/>
                </a:lnTo>
                <a:lnTo>
                  <a:pt x="212" y="109"/>
                </a:lnTo>
                <a:lnTo>
                  <a:pt x="211" y="130"/>
                </a:lnTo>
                <a:lnTo>
                  <a:pt x="208" y="149"/>
                </a:lnTo>
                <a:lnTo>
                  <a:pt x="215" y="168"/>
                </a:lnTo>
                <a:lnTo>
                  <a:pt x="225" y="179"/>
                </a:lnTo>
                <a:lnTo>
                  <a:pt x="230" y="193"/>
                </a:lnTo>
                <a:lnTo>
                  <a:pt x="246" y="222"/>
                </a:lnTo>
                <a:lnTo>
                  <a:pt x="258" y="232"/>
                </a:lnTo>
                <a:lnTo>
                  <a:pt x="284" y="239"/>
                </a:lnTo>
                <a:lnTo>
                  <a:pt x="299" y="236"/>
                </a:lnTo>
                <a:lnTo>
                  <a:pt x="303" y="251"/>
                </a:lnTo>
                <a:lnTo>
                  <a:pt x="298" y="269"/>
                </a:lnTo>
                <a:lnTo>
                  <a:pt x="304" y="283"/>
                </a:lnTo>
                <a:lnTo>
                  <a:pt x="317" y="294"/>
                </a:lnTo>
                <a:lnTo>
                  <a:pt x="334" y="302"/>
                </a:lnTo>
                <a:lnTo>
                  <a:pt x="346" y="324"/>
                </a:lnTo>
                <a:lnTo>
                  <a:pt x="336" y="323"/>
                </a:lnTo>
                <a:lnTo>
                  <a:pt x="317" y="329"/>
                </a:lnTo>
                <a:lnTo>
                  <a:pt x="298" y="331"/>
                </a:lnTo>
                <a:lnTo>
                  <a:pt x="268" y="333"/>
                </a:lnTo>
                <a:lnTo>
                  <a:pt x="253" y="344"/>
                </a:lnTo>
                <a:lnTo>
                  <a:pt x="234" y="359"/>
                </a:lnTo>
                <a:lnTo>
                  <a:pt x="215" y="369"/>
                </a:lnTo>
                <a:lnTo>
                  <a:pt x="202" y="377"/>
                </a:lnTo>
                <a:lnTo>
                  <a:pt x="203" y="400"/>
                </a:lnTo>
                <a:lnTo>
                  <a:pt x="234" y="411"/>
                </a:lnTo>
                <a:lnTo>
                  <a:pt x="258" y="427"/>
                </a:lnTo>
                <a:lnTo>
                  <a:pt x="270" y="443"/>
                </a:lnTo>
                <a:lnTo>
                  <a:pt x="272" y="457"/>
                </a:lnTo>
                <a:lnTo>
                  <a:pt x="258" y="474"/>
                </a:lnTo>
                <a:lnTo>
                  <a:pt x="238" y="487"/>
                </a:lnTo>
                <a:lnTo>
                  <a:pt x="226" y="514"/>
                </a:lnTo>
                <a:lnTo>
                  <a:pt x="235" y="539"/>
                </a:lnTo>
                <a:lnTo>
                  <a:pt x="246" y="552"/>
                </a:lnTo>
                <a:lnTo>
                  <a:pt x="272" y="566"/>
                </a:lnTo>
                <a:lnTo>
                  <a:pt x="300" y="572"/>
                </a:lnTo>
                <a:lnTo>
                  <a:pt x="328" y="583"/>
                </a:lnTo>
                <a:lnTo>
                  <a:pt x="335" y="606"/>
                </a:lnTo>
                <a:lnTo>
                  <a:pt x="353" y="617"/>
                </a:lnTo>
                <a:lnTo>
                  <a:pt x="380" y="627"/>
                </a:lnTo>
                <a:lnTo>
                  <a:pt x="395" y="635"/>
                </a:lnTo>
                <a:lnTo>
                  <a:pt x="408" y="644"/>
                </a:lnTo>
                <a:lnTo>
                  <a:pt x="408" y="655"/>
                </a:lnTo>
                <a:lnTo>
                  <a:pt x="406" y="667"/>
                </a:lnTo>
                <a:lnTo>
                  <a:pt x="381" y="680"/>
                </a:lnTo>
                <a:lnTo>
                  <a:pt x="339" y="675"/>
                </a:lnTo>
                <a:lnTo>
                  <a:pt x="328" y="674"/>
                </a:lnTo>
                <a:lnTo>
                  <a:pt x="308" y="671"/>
                </a:lnTo>
                <a:lnTo>
                  <a:pt x="276" y="675"/>
                </a:lnTo>
                <a:lnTo>
                  <a:pt x="253" y="693"/>
                </a:lnTo>
                <a:lnTo>
                  <a:pt x="237" y="702"/>
                </a:lnTo>
                <a:lnTo>
                  <a:pt x="211" y="728"/>
                </a:lnTo>
                <a:lnTo>
                  <a:pt x="189" y="749"/>
                </a:lnTo>
                <a:lnTo>
                  <a:pt x="173" y="778"/>
                </a:lnTo>
                <a:lnTo>
                  <a:pt x="155" y="797"/>
                </a:lnTo>
                <a:lnTo>
                  <a:pt x="146" y="809"/>
                </a:lnTo>
                <a:lnTo>
                  <a:pt x="122" y="816"/>
                </a:lnTo>
                <a:lnTo>
                  <a:pt x="95" y="829"/>
                </a:lnTo>
                <a:lnTo>
                  <a:pt x="74" y="840"/>
                </a:lnTo>
                <a:lnTo>
                  <a:pt x="62" y="847"/>
                </a:lnTo>
                <a:lnTo>
                  <a:pt x="45" y="855"/>
                </a:lnTo>
                <a:lnTo>
                  <a:pt x="25" y="870"/>
                </a:lnTo>
                <a:lnTo>
                  <a:pt x="9" y="888"/>
                </a:lnTo>
                <a:lnTo>
                  <a:pt x="5" y="910"/>
                </a:lnTo>
                <a:lnTo>
                  <a:pt x="3" y="938"/>
                </a:lnTo>
                <a:lnTo>
                  <a:pt x="3" y="981"/>
                </a:lnTo>
                <a:lnTo>
                  <a:pt x="0" y="997"/>
                </a:lnTo>
                <a:lnTo>
                  <a:pt x="5" y="1025"/>
                </a:lnTo>
                <a:lnTo>
                  <a:pt x="17" y="1046"/>
                </a:lnTo>
                <a:lnTo>
                  <a:pt x="36" y="1066"/>
                </a:lnTo>
                <a:lnTo>
                  <a:pt x="49" y="1082"/>
                </a:lnTo>
                <a:lnTo>
                  <a:pt x="60" y="1129"/>
                </a:lnTo>
                <a:lnTo>
                  <a:pt x="57" y="1138"/>
                </a:lnTo>
                <a:lnTo>
                  <a:pt x="63" y="1153"/>
                </a:lnTo>
                <a:lnTo>
                  <a:pt x="85" y="1162"/>
                </a:lnTo>
                <a:lnTo>
                  <a:pt x="106" y="1171"/>
                </a:lnTo>
                <a:lnTo>
                  <a:pt x="123" y="1171"/>
                </a:lnTo>
                <a:lnTo>
                  <a:pt x="146" y="1166"/>
                </a:lnTo>
                <a:lnTo>
                  <a:pt x="154" y="1162"/>
                </a:lnTo>
                <a:lnTo>
                  <a:pt x="163" y="1159"/>
                </a:lnTo>
                <a:lnTo>
                  <a:pt x="169" y="1156"/>
                </a:lnTo>
                <a:lnTo>
                  <a:pt x="178" y="1153"/>
                </a:lnTo>
                <a:lnTo>
                  <a:pt x="194" y="1145"/>
                </a:lnTo>
                <a:lnTo>
                  <a:pt x="206" y="1133"/>
                </a:lnTo>
                <a:lnTo>
                  <a:pt x="215" y="1122"/>
                </a:lnTo>
                <a:lnTo>
                  <a:pt x="221" y="1111"/>
                </a:lnTo>
                <a:lnTo>
                  <a:pt x="229" y="1100"/>
                </a:lnTo>
                <a:lnTo>
                  <a:pt x="235" y="1106"/>
                </a:lnTo>
                <a:lnTo>
                  <a:pt x="247" y="1130"/>
                </a:lnTo>
                <a:lnTo>
                  <a:pt x="253" y="1152"/>
                </a:lnTo>
                <a:lnTo>
                  <a:pt x="260" y="1148"/>
                </a:lnTo>
                <a:lnTo>
                  <a:pt x="274" y="1142"/>
                </a:lnTo>
                <a:lnTo>
                  <a:pt x="281" y="1140"/>
                </a:lnTo>
                <a:lnTo>
                  <a:pt x="291" y="1138"/>
                </a:lnTo>
                <a:lnTo>
                  <a:pt x="313" y="1145"/>
                </a:lnTo>
                <a:lnTo>
                  <a:pt x="326" y="1153"/>
                </a:lnTo>
                <a:lnTo>
                  <a:pt x="335" y="1178"/>
                </a:lnTo>
                <a:lnTo>
                  <a:pt x="346" y="1196"/>
                </a:lnTo>
                <a:lnTo>
                  <a:pt x="351" y="1205"/>
                </a:lnTo>
                <a:lnTo>
                  <a:pt x="369" y="1217"/>
                </a:lnTo>
                <a:lnTo>
                  <a:pt x="377" y="1228"/>
                </a:lnTo>
                <a:lnTo>
                  <a:pt x="386" y="1220"/>
                </a:lnTo>
                <a:lnTo>
                  <a:pt x="392" y="1216"/>
                </a:lnTo>
                <a:lnTo>
                  <a:pt x="401" y="1207"/>
                </a:lnTo>
                <a:lnTo>
                  <a:pt x="413" y="1196"/>
                </a:lnTo>
                <a:lnTo>
                  <a:pt x="428" y="1189"/>
                </a:lnTo>
                <a:lnTo>
                  <a:pt x="438" y="1188"/>
                </a:lnTo>
                <a:lnTo>
                  <a:pt x="445" y="1180"/>
                </a:lnTo>
                <a:lnTo>
                  <a:pt x="451" y="1170"/>
                </a:lnTo>
                <a:lnTo>
                  <a:pt x="478" y="1151"/>
                </a:lnTo>
                <a:lnTo>
                  <a:pt x="491" y="1147"/>
                </a:lnTo>
                <a:lnTo>
                  <a:pt x="502" y="1159"/>
                </a:lnTo>
                <a:lnTo>
                  <a:pt x="501" y="1171"/>
                </a:lnTo>
                <a:lnTo>
                  <a:pt x="516" y="1184"/>
                </a:lnTo>
                <a:lnTo>
                  <a:pt x="520" y="1192"/>
                </a:lnTo>
                <a:lnTo>
                  <a:pt x="528" y="1207"/>
                </a:lnTo>
                <a:lnTo>
                  <a:pt x="535" y="1210"/>
                </a:lnTo>
                <a:lnTo>
                  <a:pt x="546" y="1206"/>
                </a:lnTo>
                <a:lnTo>
                  <a:pt x="553" y="1195"/>
                </a:lnTo>
                <a:lnTo>
                  <a:pt x="566" y="1187"/>
                </a:lnTo>
                <a:lnTo>
                  <a:pt x="584" y="1194"/>
                </a:lnTo>
                <a:lnTo>
                  <a:pt x="594" y="1196"/>
                </a:lnTo>
                <a:lnTo>
                  <a:pt x="604" y="1194"/>
                </a:lnTo>
                <a:lnTo>
                  <a:pt x="611" y="1184"/>
                </a:lnTo>
                <a:lnTo>
                  <a:pt x="618" y="1164"/>
                </a:lnTo>
                <a:lnTo>
                  <a:pt x="635" y="1156"/>
                </a:lnTo>
                <a:lnTo>
                  <a:pt x="645" y="1151"/>
                </a:lnTo>
                <a:lnTo>
                  <a:pt x="663" y="1145"/>
                </a:lnTo>
                <a:lnTo>
                  <a:pt x="685" y="1131"/>
                </a:lnTo>
                <a:lnTo>
                  <a:pt x="708" y="1129"/>
                </a:lnTo>
                <a:lnTo>
                  <a:pt x="736" y="1120"/>
                </a:lnTo>
                <a:lnTo>
                  <a:pt x="766" y="1084"/>
                </a:lnTo>
                <a:lnTo>
                  <a:pt x="772" y="1069"/>
                </a:lnTo>
                <a:lnTo>
                  <a:pt x="780" y="1054"/>
                </a:lnTo>
                <a:lnTo>
                  <a:pt x="794" y="1035"/>
                </a:lnTo>
                <a:lnTo>
                  <a:pt x="814" y="1026"/>
                </a:lnTo>
                <a:lnTo>
                  <a:pt x="823" y="1025"/>
                </a:lnTo>
                <a:lnTo>
                  <a:pt x="833" y="1029"/>
                </a:lnTo>
                <a:lnTo>
                  <a:pt x="846" y="1044"/>
                </a:lnTo>
                <a:lnTo>
                  <a:pt x="861" y="1057"/>
                </a:lnTo>
                <a:lnTo>
                  <a:pt x="879" y="1057"/>
                </a:lnTo>
                <a:lnTo>
                  <a:pt x="886" y="1046"/>
                </a:lnTo>
                <a:lnTo>
                  <a:pt x="899" y="1040"/>
                </a:lnTo>
                <a:lnTo>
                  <a:pt x="903" y="1048"/>
                </a:lnTo>
                <a:lnTo>
                  <a:pt x="923" y="1050"/>
                </a:lnTo>
                <a:lnTo>
                  <a:pt x="934" y="1054"/>
                </a:lnTo>
                <a:lnTo>
                  <a:pt x="931" y="1071"/>
                </a:lnTo>
                <a:lnTo>
                  <a:pt x="931" y="1086"/>
                </a:lnTo>
                <a:lnTo>
                  <a:pt x="931" y="1109"/>
                </a:lnTo>
                <a:lnTo>
                  <a:pt x="936" y="1122"/>
                </a:lnTo>
                <a:lnTo>
                  <a:pt x="948" y="1123"/>
                </a:lnTo>
                <a:lnTo>
                  <a:pt x="964" y="1098"/>
                </a:lnTo>
                <a:lnTo>
                  <a:pt x="971" y="1104"/>
                </a:lnTo>
                <a:lnTo>
                  <a:pt x="990" y="1104"/>
                </a:lnTo>
                <a:lnTo>
                  <a:pt x="991" y="1113"/>
                </a:lnTo>
                <a:lnTo>
                  <a:pt x="989" y="1135"/>
                </a:lnTo>
                <a:lnTo>
                  <a:pt x="983" y="1152"/>
                </a:lnTo>
                <a:lnTo>
                  <a:pt x="991" y="1160"/>
                </a:lnTo>
                <a:lnTo>
                  <a:pt x="1003" y="1170"/>
                </a:lnTo>
                <a:lnTo>
                  <a:pt x="1024" y="1178"/>
                </a:lnTo>
                <a:lnTo>
                  <a:pt x="1040" y="1177"/>
                </a:lnTo>
                <a:lnTo>
                  <a:pt x="1047" y="1170"/>
                </a:lnTo>
                <a:lnTo>
                  <a:pt x="1057" y="1158"/>
                </a:lnTo>
                <a:lnTo>
                  <a:pt x="1057" y="1145"/>
                </a:lnTo>
                <a:lnTo>
                  <a:pt x="1054" y="1133"/>
                </a:lnTo>
                <a:lnTo>
                  <a:pt x="1065" y="1124"/>
                </a:lnTo>
                <a:lnTo>
                  <a:pt x="1073" y="1119"/>
                </a:lnTo>
                <a:lnTo>
                  <a:pt x="1079" y="1111"/>
                </a:lnTo>
                <a:lnTo>
                  <a:pt x="1095" y="1095"/>
                </a:lnTo>
                <a:lnTo>
                  <a:pt x="1105" y="1105"/>
                </a:lnTo>
                <a:lnTo>
                  <a:pt x="1120" y="1100"/>
                </a:lnTo>
                <a:lnTo>
                  <a:pt x="1138" y="1091"/>
                </a:lnTo>
                <a:lnTo>
                  <a:pt x="1160" y="1106"/>
                </a:lnTo>
                <a:lnTo>
                  <a:pt x="1165" y="1115"/>
                </a:lnTo>
                <a:lnTo>
                  <a:pt x="1169" y="1124"/>
                </a:lnTo>
                <a:lnTo>
                  <a:pt x="1176" y="1130"/>
                </a:lnTo>
                <a:lnTo>
                  <a:pt x="1185" y="1129"/>
                </a:lnTo>
                <a:lnTo>
                  <a:pt x="1195" y="1116"/>
                </a:lnTo>
                <a:lnTo>
                  <a:pt x="1197" y="1086"/>
                </a:lnTo>
                <a:lnTo>
                  <a:pt x="1208" y="1073"/>
                </a:lnTo>
                <a:lnTo>
                  <a:pt x="1221" y="1087"/>
                </a:lnTo>
                <a:lnTo>
                  <a:pt x="1229" y="1091"/>
                </a:lnTo>
                <a:lnTo>
                  <a:pt x="1239" y="1084"/>
                </a:lnTo>
                <a:lnTo>
                  <a:pt x="1239" y="1072"/>
                </a:lnTo>
                <a:lnTo>
                  <a:pt x="1241" y="1055"/>
                </a:lnTo>
                <a:lnTo>
                  <a:pt x="1241" y="1040"/>
                </a:lnTo>
                <a:lnTo>
                  <a:pt x="1250" y="1015"/>
                </a:lnTo>
                <a:lnTo>
                  <a:pt x="1252" y="986"/>
                </a:lnTo>
                <a:lnTo>
                  <a:pt x="1267" y="946"/>
                </a:lnTo>
                <a:lnTo>
                  <a:pt x="1277" y="930"/>
                </a:lnTo>
                <a:lnTo>
                  <a:pt x="1282" y="920"/>
                </a:lnTo>
                <a:lnTo>
                  <a:pt x="1291" y="909"/>
                </a:lnTo>
                <a:lnTo>
                  <a:pt x="1305" y="902"/>
                </a:lnTo>
                <a:lnTo>
                  <a:pt x="1313" y="887"/>
                </a:lnTo>
                <a:lnTo>
                  <a:pt x="1319" y="869"/>
                </a:lnTo>
                <a:lnTo>
                  <a:pt x="1322" y="861"/>
                </a:lnTo>
                <a:lnTo>
                  <a:pt x="1327" y="851"/>
                </a:lnTo>
                <a:lnTo>
                  <a:pt x="1340" y="847"/>
                </a:lnTo>
                <a:lnTo>
                  <a:pt x="1347" y="844"/>
                </a:lnTo>
                <a:lnTo>
                  <a:pt x="1355" y="844"/>
                </a:lnTo>
                <a:lnTo>
                  <a:pt x="1363" y="844"/>
                </a:lnTo>
                <a:lnTo>
                  <a:pt x="1370" y="834"/>
                </a:lnTo>
                <a:lnTo>
                  <a:pt x="1372" y="820"/>
                </a:lnTo>
                <a:lnTo>
                  <a:pt x="1378" y="808"/>
                </a:lnTo>
                <a:lnTo>
                  <a:pt x="1386" y="797"/>
                </a:lnTo>
                <a:lnTo>
                  <a:pt x="1392" y="783"/>
                </a:lnTo>
                <a:lnTo>
                  <a:pt x="1405" y="797"/>
                </a:lnTo>
                <a:lnTo>
                  <a:pt x="1425" y="811"/>
                </a:lnTo>
                <a:lnTo>
                  <a:pt x="1444" y="818"/>
                </a:lnTo>
                <a:lnTo>
                  <a:pt x="1469" y="826"/>
                </a:lnTo>
                <a:lnTo>
                  <a:pt x="1461" y="807"/>
                </a:lnTo>
                <a:lnTo>
                  <a:pt x="1467" y="786"/>
                </a:lnTo>
                <a:lnTo>
                  <a:pt x="1479" y="753"/>
                </a:lnTo>
                <a:lnTo>
                  <a:pt x="1485" y="739"/>
                </a:lnTo>
                <a:lnTo>
                  <a:pt x="1507" y="722"/>
                </a:lnTo>
                <a:lnTo>
                  <a:pt x="1522" y="729"/>
                </a:lnTo>
                <a:lnTo>
                  <a:pt x="1540" y="736"/>
                </a:lnTo>
                <a:lnTo>
                  <a:pt x="1561" y="739"/>
                </a:lnTo>
                <a:lnTo>
                  <a:pt x="1557" y="718"/>
                </a:lnTo>
                <a:lnTo>
                  <a:pt x="1555" y="700"/>
                </a:lnTo>
                <a:lnTo>
                  <a:pt x="1546" y="678"/>
                </a:lnTo>
                <a:lnTo>
                  <a:pt x="1518" y="653"/>
                </a:lnTo>
                <a:lnTo>
                  <a:pt x="1508" y="642"/>
                </a:lnTo>
                <a:lnTo>
                  <a:pt x="1497" y="619"/>
                </a:lnTo>
                <a:lnTo>
                  <a:pt x="1489" y="605"/>
                </a:lnTo>
                <a:lnTo>
                  <a:pt x="1480" y="577"/>
                </a:lnTo>
                <a:lnTo>
                  <a:pt x="1476" y="555"/>
                </a:lnTo>
                <a:lnTo>
                  <a:pt x="1501" y="510"/>
                </a:lnTo>
                <a:lnTo>
                  <a:pt x="1516" y="494"/>
                </a:lnTo>
                <a:lnTo>
                  <a:pt x="1538" y="482"/>
                </a:lnTo>
                <a:lnTo>
                  <a:pt x="1544" y="468"/>
                </a:lnTo>
                <a:lnTo>
                  <a:pt x="1555" y="452"/>
                </a:lnTo>
                <a:lnTo>
                  <a:pt x="1571" y="440"/>
                </a:lnTo>
                <a:lnTo>
                  <a:pt x="1583" y="425"/>
                </a:lnTo>
                <a:lnTo>
                  <a:pt x="1590" y="411"/>
                </a:lnTo>
                <a:lnTo>
                  <a:pt x="1595" y="398"/>
                </a:lnTo>
                <a:lnTo>
                  <a:pt x="1594" y="382"/>
                </a:lnTo>
                <a:lnTo>
                  <a:pt x="1590" y="367"/>
                </a:lnTo>
                <a:lnTo>
                  <a:pt x="1587" y="356"/>
                </a:lnTo>
                <a:lnTo>
                  <a:pt x="1585" y="348"/>
                </a:lnTo>
                <a:lnTo>
                  <a:pt x="1572" y="335"/>
                </a:lnTo>
                <a:lnTo>
                  <a:pt x="1555" y="324"/>
                </a:lnTo>
                <a:lnTo>
                  <a:pt x="1544" y="323"/>
                </a:lnTo>
                <a:close/>
              </a:path>
            </a:pathLst>
          </a:custGeom>
          <a:solidFill>
            <a:srgbClr val="00B050"/>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56" name="Freeform 109"/>
          <p:cNvSpPr>
            <a:spLocks/>
          </p:cNvSpPr>
          <p:nvPr/>
        </p:nvSpPr>
        <p:spPr bwMode="auto">
          <a:xfrm>
            <a:off x="4094565" y="4890219"/>
            <a:ext cx="17859" cy="17336"/>
          </a:xfrm>
          <a:custGeom>
            <a:avLst/>
            <a:gdLst>
              <a:gd name="T0" fmla="*/ 2147483647 w 42"/>
              <a:gd name="T1" fmla="*/ 2147483647 h 40"/>
              <a:gd name="T2" fmla="*/ 2147483647 w 42"/>
              <a:gd name="T3" fmla="*/ 2147483647 h 40"/>
              <a:gd name="T4" fmla="*/ 2147483647 w 42"/>
              <a:gd name="T5" fmla="*/ 2147483647 h 40"/>
              <a:gd name="T6" fmla="*/ 2147483647 w 42"/>
              <a:gd name="T7" fmla="*/ 0 h 40"/>
              <a:gd name="T8" fmla="*/ 2147483647 w 42"/>
              <a:gd name="T9" fmla="*/ 2147483647 h 40"/>
              <a:gd name="T10" fmla="*/ 2147483647 w 42"/>
              <a:gd name="T11" fmla="*/ 2147483647 h 40"/>
              <a:gd name="T12" fmla="*/ 0 w 42"/>
              <a:gd name="T13" fmla="*/ 2147483647 h 40"/>
              <a:gd name="T14" fmla="*/ 2147483647 w 42"/>
              <a:gd name="T15" fmla="*/ 2147483647 h 40"/>
              <a:gd name="T16" fmla="*/ 2147483647 w 42"/>
              <a:gd name="T17" fmla="*/ 2147483647 h 4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2"/>
              <a:gd name="T28" fmla="*/ 0 h 40"/>
              <a:gd name="T29" fmla="*/ 42 w 42"/>
              <a:gd name="T30" fmla="*/ 40 h 4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2" h="40">
                <a:moveTo>
                  <a:pt x="42" y="37"/>
                </a:moveTo>
                <a:lnTo>
                  <a:pt x="42" y="32"/>
                </a:lnTo>
                <a:lnTo>
                  <a:pt x="42" y="26"/>
                </a:lnTo>
                <a:lnTo>
                  <a:pt x="42" y="0"/>
                </a:lnTo>
                <a:lnTo>
                  <a:pt x="33" y="1"/>
                </a:lnTo>
                <a:lnTo>
                  <a:pt x="16" y="4"/>
                </a:lnTo>
                <a:lnTo>
                  <a:pt x="0" y="14"/>
                </a:lnTo>
                <a:lnTo>
                  <a:pt x="14" y="40"/>
                </a:lnTo>
                <a:lnTo>
                  <a:pt x="42" y="37"/>
                </a:lnTo>
                <a:close/>
              </a:path>
            </a:pathLst>
          </a:custGeom>
          <a:solidFill>
            <a:srgbClr val="9BFF9B"/>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57" name="Freeform 110"/>
          <p:cNvSpPr>
            <a:spLocks/>
          </p:cNvSpPr>
          <p:nvPr/>
        </p:nvSpPr>
        <p:spPr bwMode="auto">
          <a:xfrm>
            <a:off x="4087421" y="4704850"/>
            <a:ext cx="32147" cy="30673"/>
          </a:xfrm>
          <a:custGeom>
            <a:avLst/>
            <a:gdLst>
              <a:gd name="T0" fmla="*/ 2147483647 w 76"/>
              <a:gd name="T1" fmla="*/ 2147483647 h 71"/>
              <a:gd name="T2" fmla="*/ 2147483647 w 76"/>
              <a:gd name="T3" fmla="*/ 2147483647 h 71"/>
              <a:gd name="T4" fmla="*/ 2147483647 w 76"/>
              <a:gd name="T5" fmla="*/ 2147483647 h 71"/>
              <a:gd name="T6" fmla="*/ 2147483647 w 76"/>
              <a:gd name="T7" fmla="*/ 2147483647 h 71"/>
              <a:gd name="T8" fmla="*/ 2147483647 w 76"/>
              <a:gd name="T9" fmla="*/ 2147483647 h 71"/>
              <a:gd name="T10" fmla="*/ 2147483647 w 76"/>
              <a:gd name="T11" fmla="*/ 2147483647 h 71"/>
              <a:gd name="T12" fmla="*/ 2147483647 w 76"/>
              <a:gd name="T13" fmla="*/ 2147483647 h 71"/>
              <a:gd name="T14" fmla="*/ 2147483647 w 76"/>
              <a:gd name="T15" fmla="*/ 2147483647 h 71"/>
              <a:gd name="T16" fmla="*/ 2147483647 w 76"/>
              <a:gd name="T17" fmla="*/ 2147483647 h 71"/>
              <a:gd name="T18" fmla="*/ 2147483647 w 76"/>
              <a:gd name="T19" fmla="*/ 2147483647 h 71"/>
              <a:gd name="T20" fmla="*/ 2147483647 w 76"/>
              <a:gd name="T21" fmla="*/ 2147483647 h 71"/>
              <a:gd name="T22" fmla="*/ 2147483647 w 76"/>
              <a:gd name="T23" fmla="*/ 0 h 71"/>
              <a:gd name="T24" fmla="*/ 2147483647 w 76"/>
              <a:gd name="T25" fmla="*/ 2147483647 h 71"/>
              <a:gd name="T26" fmla="*/ 0 w 76"/>
              <a:gd name="T27" fmla="*/ 2147483647 h 71"/>
              <a:gd name="T28" fmla="*/ 2147483647 w 76"/>
              <a:gd name="T29" fmla="*/ 2147483647 h 71"/>
              <a:gd name="T30" fmla="*/ 2147483647 w 76"/>
              <a:gd name="T31" fmla="*/ 2147483647 h 71"/>
              <a:gd name="T32" fmla="*/ 2147483647 w 76"/>
              <a:gd name="T33" fmla="*/ 2147483647 h 71"/>
              <a:gd name="T34" fmla="*/ 2147483647 w 76"/>
              <a:gd name="T35" fmla="*/ 2147483647 h 7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6"/>
              <a:gd name="T55" fmla="*/ 0 h 71"/>
              <a:gd name="T56" fmla="*/ 76 w 76"/>
              <a:gd name="T57" fmla="*/ 71 h 7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6" h="71">
                <a:moveTo>
                  <a:pt x="58" y="71"/>
                </a:moveTo>
                <a:lnTo>
                  <a:pt x="61" y="64"/>
                </a:lnTo>
                <a:lnTo>
                  <a:pt x="62" y="58"/>
                </a:lnTo>
                <a:lnTo>
                  <a:pt x="65" y="49"/>
                </a:lnTo>
                <a:lnTo>
                  <a:pt x="67" y="41"/>
                </a:lnTo>
                <a:lnTo>
                  <a:pt x="69" y="33"/>
                </a:lnTo>
                <a:lnTo>
                  <a:pt x="72" y="24"/>
                </a:lnTo>
                <a:lnTo>
                  <a:pt x="74" y="16"/>
                </a:lnTo>
                <a:lnTo>
                  <a:pt x="76" y="6"/>
                </a:lnTo>
                <a:lnTo>
                  <a:pt x="76" y="2"/>
                </a:lnTo>
                <a:lnTo>
                  <a:pt x="64" y="1"/>
                </a:lnTo>
                <a:lnTo>
                  <a:pt x="48" y="0"/>
                </a:lnTo>
                <a:lnTo>
                  <a:pt x="33" y="2"/>
                </a:lnTo>
                <a:lnTo>
                  <a:pt x="0" y="6"/>
                </a:lnTo>
                <a:lnTo>
                  <a:pt x="15" y="24"/>
                </a:lnTo>
                <a:lnTo>
                  <a:pt x="23" y="51"/>
                </a:lnTo>
                <a:lnTo>
                  <a:pt x="32" y="58"/>
                </a:lnTo>
                <a:lnTo>
                  <a:pt x="58" y="71"/>
                </a:lnTo>
                <a:close/>
              </a:path>
            </a:pathLst>
          </a:custGeom>
          <a:solidFill>
            <a:srgbClr val="9BFF9B"/>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58" name="Freeform 111"/>
          <p:cNvSpPr>
            <a:spLocks/>
          </p:cNvSpPr>
          <p:nvPr/>
        </p:nvSpPr>
        <p:spPr bwMode="auto">
          <a:xfrm>
            <a:off x="5278046" y="1861674"/>
            <a:ext cx="132159" cy="184033"/>
          </a:xfrm>
          <a:custGeom>
            <a:avLst/>
            <a:gdLst>
              <a:gd name="T0" fmla="*/ 2147483647 w 310"/>
              <a:gd name="T1" fmla="*/ 2147483647 h 413"/>
              <a:gd name="T2" fmla="*/ 2147483647 w 310"/>
              <a:gd name="T3" fmla="*/ 2147483647 h 413"/>
              <a:gd name="T4" fmla="*/ 2147483647 w 310"/>
              <a:gd name="T5" fmla="*/ 2147483647 h 413"/>
              <a:gd name="T6" fmla="*/ 2147483647 w 310"/>
              <a:gd name="T7" fmla="*/ 2147483647 h 413"/>
              <a:gd name="T8" fmla="*/ 2147483647 w 310"/>
              <a:gd name="T9" fmla="*/ 2147483647 h 413"/>
              <a:gd name="T10" fmla="*/ 2147483647 w 310"/>
              <a:gd name="T11" fmla="*/ 2147483647 h 413"/>
              <a:gd name="T12" fmla="*/ 2147483647 w 310"/>
              <a:gd name="T13" fmla="*/ 2147483647 h 413"/>
              <a:gd name="T14" fmla="*/ 2147483647 w 310"/>
              <a:gd name="T15" fmla="*/ 2147483647 h 413"/>
              <a:gd name="T16" fmla="*/ 2147483647 w 310"/>
              <a:gd name="T17" fmla="*/ 2147483647 h 413"/>
              <a:gd name="T18" fmla="*/ 2147483647 w 310"/>
              <a:gd name="T19" fmla="*/ 2147483647 h 413"/>
              <a:gd name="T20" fmla="*/ 2147483647 w 310"/>
              <a:gd name="T21" fmla="*/ 2147483647 h 413"/>
              <a:gd name="T22" fmla="*/ 2147483647 w 310"/>
              <a:gd name="T23" fmla="*/ 2147483647 h 413"/>
              <a:gd name="T24" fmla="*/ 2147483647 w 310"/>
              <a:gd name="T25" fmla="*/ 2147483647 h 413"/>
              <a:gd name="T26" fmla="*/ 2147483647 w 310"/>
              <a:gd name="T27" fmla="*/ 2147483647 h 413"/>
              <a:gd name="T28" fmla="*/ 2147483647 w 310"/>
              <a:gd name="T29" fmla="*/ 2147483647 h 413"/>
              <a:gd name="T30" fmla="*/ 2147483647 w 310"/>
              <a:gd name="T31" fmla="*/ 2147483647 h 413"/>
              <a:gd name="T32" fmla="*/ 2147483647 w 310"/>
              <a:gd name="T33" fmla="*/ 2147483647 h 413"/>
              <a:gd name="T34" fmla="*/ 2147483647 w 310"/>
              <a:gd name="T35" fmla="*/ 2147483647 h 413"/>
              <a:gd name="T36" fmla="*/ 2147483647 w 310"/>
              <a:gd name="T37" fmla="*/ 2147483647 h 413"/>
              <a:gd name="T38" fmla="*/ 2147483647 w 310"/>
              <a:gd name="T39" fmla="*/ 2147483647 h 413"/>
              <a:gd name="T40" fmla="*/ 2147483647 w 310"/>
              <a:gd name="T41" fmla="*/ 2147483647 h 413"/>
              <a:gd name="T42" fmla="*/ 2147483647 w 310"/>
              <a:gd name="T43" fmla="*/ 2147483647 h 413"/>
              <a:gd name="T44" fmla="*/ 2147483647 w 310"/>
              <a:gd name="T45" fmla="*/ 2147483647 h 413"/>
              <a:gd name="T46" fmla="*/ 2147483647 w 310"/>
              <a:gd name="T47" fmla="*/ 2147483647 h 413"/>
              <a:gd name="T48" fmla="*/ 2147483647 w 310"/>
              <a:gd name="T49" fmla="*/ 2147483647 h 413"/>
              <a:gd name="T50" fmla="*/ 2147483647 w 310"/>
              <a:gd name="T51" fmla="*/ 2147483647 h 413"/>
              <a:gd name="T52" fmla="*/ 2147483647 w 310"/>
              <a:gd name="T53" fmla="*/ 2147483647 h 413"/>
              <a:gd name="T54" fmla="*/ 2147483647 w 310"/>
              <a:gd name="T55" fmla="*/ 2147483647 h 413"/>
              <a:gd name="T56" fmla="*/ 2147483647 w 310"/>
              <a:gd name="T57" fmla="*/ 2147483647 h 413"/>
              <a:gd name="T58" fmla="*/ 2147483647 w 310"/>
              <a:gd name="T59" fmla="*/ 2147483647 h 413"/>
              <a:gd name="T60" fmla="*/ 2147483647 w 310"/>
              <a:gd name="T61" fmla="*/ 2147483647 h 413"/>
              <a:gd name="T62" fmla="*/ 2147483647 w 310"/>
              <a:gd name="T63" fmla="*/ 2147483647 h 413"/>
              <a:gd name="T64" fmla="*/ 2147483647 w 310"/>
              <a:gd name="T65" fmla="*/ 2147483647 h 41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10"/>
              <a:gd name="T100" fmla="*/ 0 h 413"/>
              <a:gd name="T101" fmla="*/ 310 w 310"/>
              <a:gd name="T102" fmla="*/ 413 h 41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10" h="413">
                <a:moveTo>
                  <a:pt x="0" y="345"/>
                </a:moveTo>
                <a:lnTo>
                  <a:pt x="35" y="373"/>
                </a:lnTo>
                <a:lnTo>
                  <a:pt x="49" y="394"/>
                </a:lnTo>
                <a:lnTo>
                  <a:pt x="77" y="410"/>
                </a:lnTo>
                <a:lnTo>
                  <a:pt x="95" y="403"/>
                </a:lnTo>
                <a:lnTo>
                  <a:pt x="113" y="399"/>
                </a:lnTo>
                <a:lnTo>
                  <a:pt x="130" y="406"/>
                </a:lnTo>
                <a:lnTo>
                  <a:pt x="141" y="413"/>
                </a:lnTo>
                <a:lnTo>
                  <a:pt x="157" y="410"/>
                </a:lnTo>
                <a:lnTo>
                  <a:pt x="171" y="387"/>
                </a:lnTo>
                <a:lnTo>
                  <a:pt x="183" y="373"/>
                </a:lnTo>
                <a:lnTo>
                  <a:pt x="196" y="369"/>
                </a:lnTo>
                <a:lnTo>
                  <a:pt x="217" y="366"/>
                </a:lnTo>
                <a:lnTo>
                  <a:pt x="237" y="374"/>
                </a:lnTo>
                <a:lnTo>
                  <a:pt x="261" y="369"/>
                </a:lnTo>
                <a:lnTo>
                  <a:pt x="280" y="358"/>
                </a:lnTo>
                <a:lnTo>
                  <a:pt x="279" y="352"/>
                </a:lnTo>
                <a:lnTo>
                  <a:pt x="279" y="347"/>
                </a:lnTo>
                <a:lnTo>
                  <a:pt x="280" y="343"/>
                </a:lnTo>
                <a:lnTo>
                  <a:pt x="283" y="336"/>
                </a:lnTo>
                <a:lnTo>
                  <a:pt x="288" y="329"/>
                </a:lnTo>
                <a:lnTo>
                  <a:pt x="292" y="326"/>
                </a:lnTo>
                <a:lnTo>
                  <a:pt x="294" y="323"/>
                </a:lnTo>
                <a:lnTo>
                  <a:pt x="300" y="320"/>
                </a:lnTo>
                <a:lnTo>
                  <a:pt x="306" y="316"/>
                </a:lnTo>
                <a:lnTo>
                  <a:pt x="310" y="311"/>
                </a:lnTo>
                <a:lnTo>
                  <a:pt x="297" y="314"/>
                </a:lnTo>
                <a:lnTo>
                  <a:pt x="288" y="300"/>
                </a:lnTo>
                <a:lnTo>
                  <a:pt x="278" y="291"/>
                </a:lnTo>
                <a:lnTo>
                  <a:pt x="269" y="283"/>
                </a:lnTo>
                <a:lnTo>
                  <a:pt x="260" y="260"/>
                </a:lnTo>
                <a:lnTo>
                  <a:pt x="251" y="250"/>
                </a:lnTo>
                <a:lnTo>
                  <a:pt x="251" y="221"/>
                </a:lnTo>
                <a:lnTo>
                  <a:pt x="257" y="191"/>
                </a:lnTo>
                <a:lnTo>
                  <a:pt x="264" y="178"/>
                </a:lnTo>
                <a:lnTo>
                  <a:pt x="268" y="150"/>
                </a:lnTo>
                <a:lnTo>
                  <a:pt x="275" y="132"/>
                </a:lnTo>
                <a:lnTo>
                  <a:pt x="275" y="101"/>
                </a:lnTo>
                <a:lnTo>
                  <a:pt x="269" y="86"/>
                </a:lnTo>
                <a:lnTo>
                  <a:pt x="265" y="65"/>
                </a:lnTo>
                <a:lnTo>
                  <a:pt x="257" y="41"/>
                </a:lnTo>
                <a:lnTo>
                  <a:pt x="251" y="27"/>
                </a:lnTo>
                <a:lnTo>
                  <a:pt x="241" y="16"/>
                </a:lnTo>
                <a:lnTo>
                  <a:pt x="229" y="8"/>
                </a:lnTo>
                <a:lnTo>
                  <a:pt x="206" y="0"/>
                </a:lnTo>
                <a:lnTo>
                  <a:pt x="186" y="3"/>
                </a:lnTo>
                <a:lnTo>
                  <a:pt x="164" y="22"/>
                </a:lnTo>
                <a:lnTo>
                  <a:pt x="144" y="43"/>
                </a:lnTo>
                <a:lnTo>
                  <a:pt x="131" y="45"/>
                </a:lnTo>
                <a:lnTo>
                  <a:pt x="117" y="48"/>
                </a:lnTo>
                <a:lnTo>
                  <a:pt x="104" y="50"/>
                </a:lnTo>
                <a:lnTo>
                  <a:pt x="88" y="59"/>
                </a:lnTo>
                <a:lnTo>
                  <a:pt x="75" y="62"/>
                </a:lnTo>
                <a:lnTo>
                  <a:pt x="57" y="72"/>
                </a:lnTo>
                <a:lnTo>
                  <a:pt x="49" y="92"/>
                </a:lnTo>
                <a:lnTo>
                  <a:pt x="56" y="117"/>
                </a:lnTo>
                <a:lnTo>
                  <a:pt x="48" y="141"/>
                </a:lnTo>
                <a:lnTo>
                  <a:pt x="46" y="155"/>
                </a:lnTo>
                <a:lnTo>
                  <a:pt x="43" y="170"/>
                </a:lnTo>
                <a:lnTo>
                  <a:pt x="39" y="192"/>
                </a:lnTo>
                <a:lnTo>
                  <a:pt x="33" y="208"/>
                </a:lnTo>
                <a:lnTo>
                  <a:pt x="19" y="247"/>
                </a:lnTo>
                <a:lnTo>
                  <a:pt x="14" y="265"/>
                </a:lnTo>
                <a:lnTo>
                  <a:pt x="10" y="284"/>
                </a:lnTo>
                <a:lnTo>
                  <a:pt x="12" y="298"/>
                </a:lnTo>
                <a:lnTo>
                  <a:pt x="15" y="320"/>
                </a:lnTo>
                <a:lnTo>
                  <a:pt x="0" y="345"/>
                </a:lnTo>
                <a:close/>
              </a:path>
            </a:pathLst>
          </a:custGeom>
          <a:solidFill>
            <a:srgbClr val="FFFF00"/>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59" name="Freeform 112"/>
          <p:cNvSpPr>
            <a:spLocks/>
          </p:cNvSpPr>
          <p:nvPr/>
        </p:nvSpPr>
        <p:spPr bwMode="auto">
          <a:xfrm>
            <a:off x="3745711" y="1734980"/>
            <a:ext cx="75011" cy="80015"/>
          </a:xfrm>
          <a:custGeom>
            <a:avLst/>
            <a:gdLst>
              <a:gd name="T0" fmla="*/ 2147483647 w 178"/>
              <a:gd name="T1" fmla="*/ 2147483647 h 180"/>
              <a:gd name="T2" fmla="*/ 2147483647 w 178"/>
              <a:gd name="T3" fmla="*/ 2147483647 h 180"/>
              <a:gd name="T4" fmla="*/ 2147483647 w 178"/>
              <a:gd name="T5" fmla="*/ 2147483647 h 180"/>
              <a:gd name="T6" fmla="*/ 2147483647 w 178"/>
              <a:gd name="T7" fmla="*/ 2147483647 h 180"/>
              <a:gd name="T8" fmla="*/ 2147483647 w 178"/>
              <a:gd name="T9" fmla="*/ 2147483647 h 180"/>
              <a:gd name="T10" fmla="*/ 2147483647 w 178"/>
              <a:gd name="T11" fmla="*/ 2147483647 h 180"/>
              <a:gd name="T12" fmla="*/ 2147483647 w 178"/>
              <a:gd name="T13" fmla="*/ 2147483647 h 180"/>
              <a:gd name="T14" fmla="*/ 2147483647 w 178"/>
              <a:gd name="T15" fmla="*/ 2147483647 h 180"/>
              <a:gd name="T16" fmla="*/ 2147483647 w 178"/>
              <a:gd name="T17" fmla="*/ 2147483647 h 180"/>
              <a:gd name="T18" fmla="*/ 2147483647 w 178"/>
              <a:gd name="T19" fmla="*/ 2147483647 h 180"/>
              <a:gd name="T20" fmla="*/ 2147483647 w 178"/>
              <a:gd name="T21" fmla="*/ 2147483647 h 180"/>
              <a:gd name="T22" fmla="*/ 2147483647 w 178"/>
              <a:gd name="T23" fmla="*/ 2147483647 h 180"/>
              <a:gd name="T24" fmla="*/ 2147483647 w 178"/>
              <a:gd name="T25" fmla="*/ 2147483647 h 180"/>
              <a:gd name="T26" fmla="*/ 2147483647 w 178"/>
              <a:gd name="T27" fmla="*/ 2147483647 h 180"/>
              <a:gd name="T28" fmla="*/ 2147483647 w 178"/>
              <a:gd name="T29" fmla="*/ 2147483647 h 180"/>
              <a:gd name="T30" fmla="*/ 2147483647 w 178"/>
              <a:gd name="T31" fmla="*/ 2147483647 h 180"/>
              <a:gd name="T32" fmla="*/ 2147483647 w 178"/>
              <a:gd name="T33" fmla="*/ 2147483647 h 180"/>
              <a:gd name="T34" fmla="*/ 2147483647 w 178"/>
              <a:gd name="T35" fmla="*/ 2147483647 h 180"/>
              <a:gd name="T36" fmla="*/ 2147483647 w 178"/>
              <a:gd name="T37" fmla="*/ 2147483647 h 180"/>
              <a:gd name="T38" fmla="*/ 2147483647 w 178"/>
              <a:gd name="T39" fmla="*/ 2147483647 h 180"/>
              <a:gd name="T40" fmla="*/ 0 w 178"/>
              <a:gd name="T41" fmla="*/ 2147483647 h 180"/>
              <a:gd name="T42" fmla="*/ 2147483647 w 178"/>
              <a:gd name="T43" fmla="*/ 2147483647 h 180"/>
              <a:gd name="T44" fmla="*/ 2147483647 w 178"/>
              <a:gd name="T45" fmla="*/ 2147483647 h 180"/>
              <a:gd name="T46" fmla="*/ 2147483647 w 178"/>
              <a:gd name="T47" fmla="*/ 2147483647 h 180"/>
              <a:gd name="T48" fmla="*/ 2147483647 w 178"/>
              <a:gd name="T49" fmla="*/ 2147483647 h 180"/>
              <a:gd name="T50" fmla="*/ 2147483647 w 178"/>
              <a:gd name="T51" fmla="*/ 2147483647 h 180"/>
              <a:gd name="T52" fmla="*/ 2147483647 w 178"/>
              <a:gd name="T53" fmla="*/ 2147483647 h 180"/>
              <a:gd name="T54" fmla="*/ 2147483647 w 178"/>
              <a:gd name="T55" fmla="*/ 2147483647 h 180"/>
              <a:gd name="T56" fmla="*/ 2147483647 w 178"/>
              <a:gd name="T57" fmla="*/ 0 h 180"/>
              <a:gd name="T58" fmla="*/ 2147483647 w 178"/>
              <a:gd name="T59" fmla="*/ 2147483647 h 18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78"/>
              <a:gd name="T91" fmla="*/ 0 h 180"/>
              <a:gd name="T92" fmla="*/ 178 w 178"/>
              <a:gd name="T93" fmla="*/ 180 h 18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78" h="180">
                <a:moveTo>
                  <a:pt x="119" y="9"/>
                </a:moveTo>
                <a:lnTo>
                  <a:pt x="123" y="32"/>
                </a:lnTo>
                <a:lnTo>
                  <a:pt x="136" y="53"/>
                </a:lnTo>
                <a:lnTo>
                  <a:pt x="151" y="67"/>
                </a:lnTo>
                <a:lnTo>
                  <a:pt x="161" y="75"/>
                </a:lnTo>
                <a:lnTo>
                  <a:pt x="169" y="82"/>
                </a:lnTo>
                <a:lnTo>
                  <a:pt x="178" y="94"/>
                </a:lnTo>
                <a:lnTo>
                  <a:pt x="169" y="111"/>
                </a:lnTo>
                <a:lnTo>
                  <a:pt x="162" y="134"/>
                </a:lnTo>
                <a:lnTo>
                  <a:pt x="164" y="151"/>
                </a:lnTo>
                <a:lnTo>
                  <a:pt x="155" y="159"/>
                </a:lnTo>
                <a:lnTo>
                  <a:pt x="143" y="169"/>
                </a:lnTo>
                <a:lnTo>
                  <a:pt x="125" y="180"/>
                </a:lnTo>
                <a:lnTo>
                  <a:pt x="111" y="180"/>
                </a:lnTo>
                <a:lnTo>
                  <a:pt x="97" y="176"/>
                </a:lnTo>
                <a:lnTo>
                  <a:pt x="88" y="158"/>
                </a:lnTo>
                <a:lnTo>
                  <a:pt x="78" y="143"/>
                </a:lnTo>
                <a:lnTo>
                  <a:pt x="53" y="141"/>
                </a:lnTo>
                <a:lnTo>
                  <a:pt x="37" y="140"/>
                </a:lnTo>
                <a:lnTo>
                  <a:pt x="14" y="134"/>
                </a:lnTo>
                <a:lnTo>
                  <a:pt x="0" y="120"/>
                </a:lnTo>
                <a:lnTo>
                  <a:pt x="5" y="104"/>
                </a:lnTo>
                <a:lnTo>
                  <a:pt x="19" y="93"/>
                </a:lnTo>
                <a:lnTo>
                  <a:pt x="40" y="76"/>
                </a:lnTo>
                <a:lnTo>
                  <a:pt x="44" y="51"/>
                </a:lnTo>
                <a:lnTo>
                  <a:pt x="44" y="32"/>
                </a:lnTo>
                <a:lnTo>
                  <a:pt x="58" y="13"/>
                </a:lnTo>
                <a:lnTo>
                  <a:pt x="77" y="3"/>
                </a:lnTo>
                <a:lnTo>
                  <a:pt x="96" y="0"/>
                </a:lnTo>
                <a:lnTo>
                  <a:pt x="119" y="9"/>
                </a:lnTo>
                <a:close/>
              </a:path>
            </a:pathLst>
          </a:custGeom>
          <a:solidFill>
            <a:srgbClr val="00B0F0"/>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60" name="Freeform 113"/>
          <p:cNvSpPr>
            <a:spLocks/>
          </p:cNvSpPr>
          <p:nvPr/>
        </p:nvSpPr>
        <p:spPr bwMode="auto">
          <a:xfrm>
            <a:off x="3736187" y="1392251"/>
            <a:ext cx="22623" cy="33341"/>
          </a:xfrm>
          <a:custGeom>
            <a:avLst/>
            <a:gdLst>
              <a:gd name="T0" fmla="*/ 2147483647 w 51"/>
              <a:gd name="T1" fmla="*/ 0 h 76"/>
              <a:gd name="T2" fmla="*/ 2147483647 w 51"/>
              <a:gd name="T3" fmla="*/ 2147483647 h 76"/>
              <a:gd name="T4" fmla="*/ 2147483647 w 51"/>
              <a:gd name="T5" fmla="*/ 2147483647 h 76"/>
              <a:gd name="T6" fmla="*/ 0 w 51"/>
              <a:gd name="T7" fmla="*/ 2147483647 h 76"/>
              <a:gd name="T8" fmla="*/ 2147483647 w 51"/>
              <a:gd name="T9" fmla="*/ 2147483647 h 76"/>
              <a:gd name="T10" fmla="*/ 2147483647 w 51"/>
              <a:gd name="T11" fmla="*/ 2147483647 h 76"/>
              <a:gd name="T12" fmla="*/ 2147483647 w 51"/>
              <a:gd name="T13" fmla="*/ 2147483647 h 76"/>
              <a:gd name="T14" fmla="*/ 2147483647 w 51"/>
              <a:gd name="T15" fmla="*/ 2147483647 h 76"/>
              <a:gd name="T16" fmla="*/ 2147483647 w 51"/>
              <a:gd name="T17" fmla="*/ 2147483647 h 76"/>
              <a:gd name="T18" fmla="*/ 2147483647 w 51"/>
              <a:gd name="T19" fmla="*/ 2147483647 h 76"/>
              <a:gd name="T20" fmla="*/ 2147483647 w 51"/>
              <a:gd name="T21" fmla="*/ 2147483647 h 76"/>
              <a:gd name="T22" fmla="*/ 2147483647 w 51"/>
              <a:gd name="T23" fmla="*/ 2147483647 h 76"/>
              <a:gd name="T24" fmla="*/ 2147483647 w 51"/>
              <a:gd name="T25" fmla="*/ 0 h 7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1"/>
              <a:gd name="T40" fmla="*/ 0 h 76"/>
              <a:gd name="T41" fmla="*/ 51 w 51"/>
              <a:gd name="T42" fmla="*/ 76 h 7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1" h="76">
                <a:moveTo>
                  <a:pt x="34" y="0"/>
                </a:moveTo>
                <a:lnTo>
                  <a:pt x="25" y="13"/>
                </a:lnTo>
                <a:lnTo>
                  <a:pt x="14" y="22"/>
                </a:lnTo>
                <a:lnTo>
                  <a:pt x="0" y="28"/>
                </a:lnTo>
                <a:lnTo>
                  <a:pt x="5" y="44"/>
                </a:lnTo>
                <a:lnTo>
                  <a:pt x="19" y="61"/>
                </a:lnTo>
                <a:lnTo>
                  <a:pt x="30" y="68"/>
                </a:lnTo>
                <a:lnTo>
                  <a:pt x="47" y="76"/>
                </a:lnTo>
                <a:lnTo>
                  <a:pt x="51" y="61"/>
                </a:lnTo>
                <a:lnTo>
                  <a:pt x="47" y="46"/>
                </a:lnTo>
                <a:lnTo>
                  <a:pt x="45" y="29"/>
                </a:lnTo>
                <a:lnTo>
                  <a:pt x="48" y="11"/>
                </a:lnTo>
                <a:lnTo>
                  <a:pt x="34" y="0"/>
                </a:lnTo>
                <a:close/>
              </a:path>
            </a:pathLst>
          </a:custGeom>
          <a:solidFill>
            <a:srgbClr val="9BFF9B"/>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61" name="Freeform 114"/>
          <p:cNvSpPr>
            <a:spLocks/>
          </p:cNvSpPr>
          <p:nvPr/>
        </p:nvSpPr>
        <p:spPr bwMode="auto">
          <a:xfrm>
            <a:off x="3181353" y="4007393"/>
            <a:ext cx="95251" cy="162696"/>
          </a:xfrm>
          <a:custGeom>
            <a:avLst/>
            <a:gdLst>
              <a:gd name="T0" fmla="*/ 2147483647 w 224"/>
              <a:gd name="T1" fmla="*/ 2147483647 h 368"/>
              <a:gd name="T2" fmla="*/ 2147483647 w 224"/>
              <a:gd name="T3" fmla="*/ 2147483647 h 368"/>
              <a:gd name="T4" fmla="*/ 0 w 224"/>
              <a:gd name="T5" fmla="*/ 2147483647 h 368"/>
              <a:gd name="T6" fmla="*/ 2147483647 w 224"/>
              <a:gd name="T7" fmla="*/ 2147483647 h 368"/>
              <a:gd name="T8" fmla="*/ 2147483647 w 224"/>
              <a:gd name="T9" fmla="*/ 2147483647 h 368"/>
              <a:gd name="T10" fmla="*/ 2147483647 w 224"/>
              <a:gd name="T11" fmla="*/ 2147483647 h 368"/>
              <a:gd name="T12" fmla="*/ 2147483647 w 224"/>
              <a:gd name="T13" fmla="*/ 2147483647 h 368"/>
              <a:gd name="T14" fmla="*/ 2147483647 w 224"/>
              <a:gd name="T15" fmla="*/ 2147483647 h 368"/>
              <a:gd name="T16" fmla="*/ 2147483647 w 224"/>
              <a:gd name="T17" fmla="*/ 2147483647 h 368"/>
              <a:gd name="T18" fmla="*/ 2147483647 w 224"/>
              <a:gd name="T19" fmla="*/ 2147483647 h 368"/>
              <a:gd name="T20" fmla="*/ 2147483647 w 224"/>
              <a:gd name="T21" fmla="*/ 2147483647 h 368"/>
              <a:gd name="T22" fmla="*/ 2147483647 w 224"/>
              <a:gd name="T23" fmla="*/ 2147483647 h 368"/>
              <a:gd name="T24" fmla="*/ 2147483647 w 224"/>
              <a:gd name="T25" fmla="*/ 2147483647 h 368"/>
              <a:gd name="T26" fmla="*/ 2147483647 w 224"/>
              <a:gd name="T27" fmla="*/ 2147483647 h 368"/>
              <a:gd name="T28" fmla="*/ 2147483647 w 224"/>
              <a:gd name="T29" fmla="*/ 2147483647 h 368"/>
              <a:gd name="T30" fmla="*/ 2147483647 w 224"/>
              <a:gd name="T31" fmla="*/ 2147483647 h 368"/>
              <a:gd name="T32" fmla="*/ 2147483647 w 224"/>
              <a:gd name="T33" fmla="*/ 2147483647 h 368"/>
              <a:gd name="T34" fmla="*/ 2147483647 w 224"/>
              <a:gd name="T35" fmla="*/ 2147483647 h 368"/>
              <a:gd name="T36" fmla="*/ 2147483647 w 224"/>
              <a:gd name="T37" fmla="*/ 2147483647 h 368"/>
              <a:gd name="T38" fmla="*/ 2147483647 w 224"/>
              <a:gd name="T39" fmla="*/ 2147483647 h 368"/>
              <a:gd name="T40" fmla="*/ 2147483647 w 224"/>
              <a:gd name="T41" fmla="*/ 2147483647 h 368"/>
              <a:gd name="T42" fmla="*/ 2147483647 w 224"/>
              <a:gd name="T43" fmla="*/ 2147483647 h 368"/>
              <a:gd name="T44" fmla="*/ 2147483647 w 224"/>
              <a:gd name="T45" fmla="*/ 2147483647 h 368"/>
              <a:gd name="T46" fmla="*/ 2147483647 w 224"/>
              <a:gd name="T47" fmla="*/ 2147483647 h 368"/>
              <a:gd name="T48" fmla="*/ 2147483647 w 224"/>
              <a:gd name="T49" fmla="*/ 2147483647 h 368"/>
              <a:gd name="T50" fmla="*/ 2147483647 w 224"/>
              <a:gd name="T51" fmla="*/ 2147483647 h 368"/>
              <a:gd name="T52" fmla="*/ 2147483647 w 224"/>
              <a:gd name="T53" fmla="*/ 2147483647 h 368"/>
              <a:gd name="T54" fmla="*/ 2147483647 w 224"/>
              <a:gd name="T55" fmla="*/ 2147483647 h 368"/>
              <a:gd name="T56" fmla="*/ 2147483647 w 224"/>
              <a:gd name="T57" fmla="*/ 2147483647 h 368"/>
              <a:gd name="T58" fmla="*/ 2147483647 w 224"/>
              <a:gd name="T59" fmla="*/ 2147483647 h 368"/>
              <a:gd name="T60" fmla="*/ 2147483647 w 224"/>
              <a:gd name="T61" fmla="*/ 2147483647 h 368"/>
              <a:gd name="T62" fmla="*/ 2147483647 w 224"/>
              <a:gd name="T63" fmla="*/ 2147483647 h 368"/>
              <a:gd name="T64" fmla="*/ 2147483647 w 224"/>
              <a:gd name="T65" fmla="*/ 2147483647 h 368"/>
              <a:gd name="T66" fmla="*/ 2147483647 w 224"/>
              <a:gd name="T67" fmla="*/ 2147483647 h 368"/>
              <a:gd name="T68" fmla="*/ 2147483647 w 224"/>
              <a:gd name="T69" fmla="*/ 2147483647 h 368"/>
              <a:gd name="T70" fmla="*/ 2147483647 w 224"/>
              <a:gd name="T71" fmla="*/ 2147483647 h 368"/>
              <a:gd name="T72" fmla="*/ 2147483647 w 224"/>
              <a:gd name="T73" fmla="*/ 2147483647 h 368"/>
              <a:gd name="T74" fmla="*/ 2147483647 w 224"/>
              <a:gd name="T75" fmla="*/ 2147483647 h 368"/>
              <a:gd name="T76" fmla="*/ 2147483647 w 224"/>
              <a:gd name="T77" fmla="*/ 2147483647 h 368"/>
              <a:gd name="T78" fmla="*/ 2147483647 w 224"/>
              <a:gd name="T79" fmla="*/ 2147483647 h 368"/>
              <a:gd name="T80" fmla="*/ 2147483647 w 224"/>
              <a:gd name="T81" fmla="*/ 2147483647 h 368"/>
              <a:gd name="T82" fmla="*/ 2147483647 w 224"/>
              <a:gd name="T83" fmla="*/ 2147483647 h 368"/>
              <a:gd name="T84" fmla="*/ 2147483647 w 224"/>
              <a:gd name="T85" fmla="*/ 2147483647 h 368"/>
              <a:gd name="T86" fmla="*/ 2147483647 w 224"/>
              <a:gd name="T87" fmla="*/ 2147483647 h 368"/>
              <a:gd name="T88" fmla="*/ 2147483647 w 224"/>
              <a:gd name="T89" fmla="*/ 2147483647 h 368"/>
              <a:gd name="T90" fmla="*/ 2147483647 w 224"/>
              <a:gd name="T91" fmla="*/ 0 h 368"/>
              <a:gd name="T92" fmla="*/ 2147483647 w 224"/>
              <a:gd name="T93" fmla="*/ 2147483647 h 36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24"/>
              <a:gd name="T142" fmla="*/ 0 h 368"/>
              <a:gd name="T143" fmla="*/ 224 w 224"/>
              <a:gd name="T144" fmla="*/ 368 h 368"/>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24" h="368">
                <a:moveTo>
                  <a:pt x="3" y="10"/>
                </a:moveTo>
                <a:lnTo>
                  <a:pt x="3" y="14"/>
                </a:lnTo>
                <a:lnTo>
                  <a:pt x="3" y="20"/>
                </a:lnTo>
                <a:lnTo>
                  <a:pt x="2" y="25"/>
                </a:lnTo>
                <a:lnTo>
                  <a:pt x="0" y="29"/>
                </a:lnTo>
                <a:lnTo>
                  <a:pt x="0" y="39"/>
                </a:lnTo>
                <a:lnTo>
                  <a:pt x="5" y="46"/>
                </a:lnTo>
                <a:lnTo>
                  <a:pt x="7" y="49"/>
                </a:lnTo>
                <a:lnTo>
                  <a:pt x="11" y="51"/>
                </a:lnTo>
                <a:lnTo>
                  <a:pt x="17" y="60"/>
                </a:lnTo>
                <a:lnTo>
                  <a:pt x="21" y="67"/>
                </a:lnTo>
                <a:lnTo>
                  <a:pt x="25" y="72"/>
                </a:lnTo>
                <a:lnTo>
                  <a:pt x="29" y="78"/>
                </a:lnTo>
                <a:lnTo>
                  <a:pt x="31" y="87"/>
                </a:lnTo>
                <a:lnTo>
                  <a:pt x="31" y="98"/>
                </a:lnTo>
                <a:lnTo>
                  <a:pt x="29" y="105"/>
                </a:lnTo>
                <a:lnTo>
                  <a:pt x="29" y="115"/>
                </a:lnTo>
                <a:lnTo>
                  <a:pt x="29" y="119"/>
                </a:lnTo>
                <a:lnTo>
                  <a:pt x="31" y="129"/>
                </a:lnTo>
                <a:lnTo>
                  <a:pt x="35" y="136"/>
                </a:lnTo>
                <a:lnTo>
                  <a:pt x="42" y="140"/>
                </a:lnTo>
                <a:lnTo>
                  <a:pt x="47" y="144"/>
                </a:lnTo>
                <a:lnTo>
                  <a:pt x="51" y="144"/>
                </a:lnTo>
                <a:lnTo>
                  <a:pt x="56" y="147"/>
                </a:lnTo>
                <a:lnTo>
                  <a:pt x="62" y="151"/>
                </a:lnTo>
                <a:lnTo>
                  <a:pt x="66" y="155"/>
                </a:lnTo>
                <a:lnTo>
                  <a:pt x="69" y="158"/>
                </a:lnTo>
                <a:lnTo>
                  <a:pt x="71" y="167"/>
                </a:lnTo>
                <a:lnTo>
                  <a:pt x="75" y="169"/>
                </a:lnTo>
                <a:lnTo>
                  <a:pt x="74" y="177"/>
                </a:lnTo>
                <a:lnTo>
                  <a:pt x="67" y="176"/>
                </a:lnTo>
                <a:lnTo>
                  <a:pt x="61" y="176"/>
                </a:lnTo>
                <a:lnTo>
                  <a:pt x="57" y="174"/>
                </a:lnTo>
                <a:lnTo>
                  <a:pt x="51" y="173"/>
                </a:lnTo>
                <a:lnTo>
                  <a:pt x="46" y="174"/>
                </a:lnTo>
                <a:lnTo>
                  <a:pt x="42" y="178"/>
                </a:lnTo>
                <a:lnTo>
                  <a:pt x="40" y="183"/>
                </a:lnTo>
                <a:lnTo>
                  <a:pt x="43" y="185"/>
                </a:lnTo>
                <a:lnTo>
                  <a:pt x="46" y="190"/>
                </a:lnTo>
                <a:lnTo>
                  <a:pt x="51" y="194"/>
                </a:lnTo>
                <a:lnTo>
                  <a:pt x="54" y="195"/>
                </a:lnTo>
                <a:lnTo>
                  <a:pt x="58" y="199"/>
                </a:lnTo>
                <a:lnTo>
                  <a:pt x="65" y="209"/>
                </a:lnTo>
                <a:lnTo>
                  <a:pt x="67" y="213"/>
                </a:lnTo>
                <a:lnTo>
                  <a:pt x="74" y="220"/>
                </a:lnTo>
                <a:lnTo>
                  <a:pt x="79" y="225"/>
                </a:lnTo>
                <a:lnTo>
                  <a:pt x="80" y="231"/>
                </a:lnTo>
                <a:lnTo>
                  <a:pt x="81" y="238"/>
                </a:lnTo>
                <a:lnTo>
                  <a:pt x="83" y="246"/>
                </a:lnTo>
                <a:lnTo>
                  <a:pt x="84" y="252"/>
                </a:lnTo>
                <a:lnTo>
                  <a:pt x="86" y="259"/>
                </a:lnTo>
                <a:lnTo>
                  <a:pt x="88" y="264"/>
                </a:lnTo>
                <a:lnTo>
                  <a:pt x="88" y="270"/>
                </a:lnTo>
                <a:lnTo>
                  <a:pt x="83" y="278"/>
                </a:lnTo>
                <a:lnTo>
                  <a:pt x="77" y="284"/>
                </a:lnTo>
                <a:lnTo>
                  <a:pt x="77" y="288"/>
                </a:lnTo>
                <a:lnTo>
                  <a:pt x="75" y="300"/>
                </a:lnTo>
                <a:lnTo>
                  <a:pt x="75" y="307"/>
                </a:lnTo>
                <a:lnTo>
                  <a:pt x="80" y="311"/>
                </a:lnTo>
                <a:lnTo>
                  <a:pt x="81" y="319"/>
                </a:lnTo>
                <a:lnTo>
                  <a:pt x="84" y="325"/>
                </a:lnTo>
                <a:lnTo>
                  <a:pt x="90" y="336"/>
                </a:lnTo>
                <a:lnTo>
                  <a:pt x="98" y="342"/>
                </a:lnTo>
                <a:lnTo>
                  <a:pt x="107" y="348"/>
                </a:lnTo>
                <a:lnTo>
                  <a:pt x="112" y="353"/>
                </a:lnTo>
                <a:lnTo>
                  <a:pt x="116" y="357"/>
                </a:lnTo>
                <a:lnTo>
                  <a:pt x="121" y="361"/>
                </a:lnTo>
                <a:lnTo>
                  <a:pt x="125" y="368"/>
                </a:lnTo>
                <a:lnTo>
                  <a:pt x="168" y="335"/>
                </a:lnTo>
                <a:lnTo>
                  <a:pt x="190" y="329"/>
                </a:lnTo>
                <a:lnTo>
                  <a:pt x="197" y="315"/>
                </a:lnTo>
                <a:lnTo>
                  <a:pt x="204" y="286"/>
                </a:lnTo>
                <a:lnTo>
                  <a:pt x="208" y="260"/>
                </a:lnTo>
                <a:lnTo>
                  <a:pt x="215" y="243"/>
                </a:lnTo>
                <a:lnTo>
                  <a:pt x="206" y="221"/>
                </a:lnTo>
                <a:lnTo>
                  <a:pt x="210" y="201"/>
                </a:lnTo>
                <a:lnTo>
                  <a:pt x="224" y="184"/>
                </a:lnTo>
                <a:lnTo>
                  <a:pt x="220" y="165"/>
                </a:lnTo>
                <a:lnTo>
                  <a:pt x="214" y="149"/>
                </a:lnTo>
                <a:lnTo>
                  <a:pt x="214" y="134"/>
                </a:lnTo>
                <a:lnTo>
                  <a:pt x="203" y="108"/>
                </a:lnTo>
                <a:lnTo>
                  <a:pt x="208" y="89"/>
                </a:lnTo>
                <a:lnTo>
                  <a:pt x="199" y="68"/>
                </a:lnTo>
                <a:lnTo>
                  <a:pt x="176" y="65"/>
                </a:lnTo>
                <a:lnTo>
                  <a:pt x="158" y="65"/>
                </a:lnTo>
                <a:lnTo>
                  <a:pt x="150" y="61"/>
                </a:lnTo>
                <a:lnTo>
                  <a:pt x="131" y="76"/>
                </a:lnTo>
                <a:lnTo>
                  <a:pt x="120" y="57"/>
                </a:lnTo>
                <a:lnTo>
                  <a:pt x="106" y="43"/>
                </a:lnTo>
                <a:lnTo>
                  <a:pt x="99" y="27"/>
                </a:lnTo>
                <a:lnTo>
                  <a:pt x="72" y="2"/>
                </a:lnTo>
                <a:lnTo>
                  <a:pt x="58" y="0"/>
                </a:lnTo>
                <a:lnTo>
                  <a:pt x="39" y="4"/>
                </a:lnTo>
                <a:lnTo>
                  <a:pt x="17" y="10"/>
                </a:lnTo>
                <a:lnTo>
                  <a:pt x="3" y="10"/>
                </a:lnTo>
                <a:close/>
              </a:path>
            </a:pathLst>
          </a:custGeom>
          <a:solidFill>
            <a:srgbClr val="00B0F0"/>
          </a:solidFill>
          <a:ln w="0">
            <a:solidFill>
              <a:schemeClr val="tx1"/>
            </a:solidFill>
            <a:round/>
            <a:headEnd/>
            <a:tailEnd/>
          </a:ln>
        </p:spPr>
        <p:txBody>
          <a:bodyPr/>
          <a:lstStyle/>
          <a:p>
            <a:endParaRPr lang="en-US" sz="1400" b="1">
              <a:solidFill>
                <a:schemeClr val="bg1"/>
              </a:solidFill>
              <a:latin typeface="Calibri" pitchFamily="34" charset="0"/>
            </a:endParaRPr>
          </a:p>
        </p:txBody>
      </p:sp>
      <p:sp>
        <p:nvSpPr>
          <p:cNvPr id="2162" name="TextBox 116"/>
          <p:cNvSpPr txBox="1">
            <a:spLocks noChangeArrowheads="1"/>
          </p:cNvSpPr>
          <p:nvPr/>
        </p:nvSpPr>
        <p:spPr bwMode="auto">
          <a:xfrm>
            <a:off x="3255174" y="590776"/>
            <a:ext cx="985839" cy="323165"/>
          </a:xfrm>
          <a:prstGeom prst="rect">
            <a:avLst/>
          </a:prstGeom>
          <a:noFill/>
          <a:ln w="9525">
            <a:noFill/>
            <a:miter lim="800000"/>
            <a:headEnd/>
            <a:tailEnd/>
          </a:ln>
        </p:spPr>
        <p:txBody>
          <a:bodyPr>
            <a:spAutoFit/>
          </a:bodyPr>
          <a:lstStyle/>
          <a:p>
            <a:pPr algn="ctr">
              <a:lnSpc>
                <a:spcPts val="900"/>
              </a:lnSpc>
            </a:pPr>
            <a:r>
              <a:rPr lang="en-US" sz="1400" b="1">
                <a:solidFill>
                  <a:schemeClr val="bg1"/>
                </a:solidFill>
                <a:latin typeface="Calibri" pitchFamily="34" charset="0"/>
              </a:rPr>
              <a:t>Jammu &amp; </a:t>
            </a:r>
            <a:br>
              <a:rPr lang="en-US" sz="1400" b="1">
                <a:solidFill>
                  <a:schemeClr val="bg1"/>
                </a:solidFill>
                <a:latin typeface="Calibri" pitchFamily="34" charset="0"/>
              </a:rPr>
            </a:br>
            <a:r>
              <a:rPr lang="en-US" sz="1400" b="1">
                <a:solidFill>
                  <a:schemeClr val="bg1"/>
                </a:solidFill>
                <a:latin typeface="Calibri" pitchFamily="34" charset="0"/>
              </a:rPr>
              <a:t>Kashmir</a:t>
            </a:r>
          </a:p>
        </p:txBody>
      </p:sp>
      <p:sp>
        <p:nvSpPr>
          <p:cNvPr id="2163" name="TextBox 117"/>
          <p:cNvSpPr txBox="1">
            <a:spLocks noChangeArrowheads="1"/>
          </p:cNvSpPr>
          <p:nvPr/>
        </p:nvSpPr>
        <p:spPr bwMode="auto">
          <a:xfrm>
            <a:off x="3606155" y="1141520"/>
            <a:ext cx="482204" cy="207749"/>
          </a:xfrm>
          <a:prstGeom prst="rect">
            <a:avLst/>
          </a:prstGeom>
          <a:noFill/>
          <a:ln w="9525">
            <a:noFill/>
            <a:miter lim="800000"/>
            <a:headEnd/>
            <a:tailEnd/>
          </a:ln>
        </p:spPr>
        <p:txBody>
          <a:bodyPr>
            <a:spAutoFit/>
          </a:bodyPr>
          <a:lstStyle/>
          <a:p>
            <a:pPr algn="ctr">
              <a:lnSpc>
                <a:spcPts val="900"/>
              </a:lnSpc>
            </a:pPr>
            <a:r>
              <a:rPr lang="en-US" sz="1400" b="1" dirty="0" smtClean="0">
                <a:solidFill>
                  <a:schemeClr val="bg1"/>
                </a:solidFill>
                <a:latin typeface="Calibri" pitchFamily="34" charset="0"/>
              </a:rPr>
              <a:t>HP</a:t>
            </a:r>
            <a:endParaRPr lang="en-US" sz="1400" b="1" dirty="0">
              <a:solidFill>
                <a:schemeClr val="bg1"/>
              </a:solidFill>
              <a:latin typeface="Calibri" pitchFamily="34" charset="0"/>
            </a:endParaRPr>
          </a:p>
        </p:txBody>
      </p:sp>
      <p:sp>
        <p:nvSpPr>
          <p:cNvPr id="2164" name="TextBox 118"/>
          <p:cNvSpPr txBox="1">
            <a:spLocks noChangeArrowheads="1"/>
          </p:cNvSpPr>
          <p:nvPr/>
        </p:nvSpPr>
        <p:spPr bwMode="auto">
          <a:xfrm>
            <a:off x="3344467" y="1293870"/>
            <a:ext cx="571500" cy="425758"/>
          </a:xfrm>
          <a:prstGeom prst="rect">
            <a:avLst/>
          </a:prstGeom>
          <a:noFill/>
          <a:ln w="9525">
            <a:noFill/>
            <a:miter lim="800000"/>
            <a:headEnd/>
            <a:tailEnd/>
          </a:ln>
        </p:spPr>
        <p:txBody>
          <a:bodyPr>
            <a:spAutoFit/>
          </a:bodyPr>
          <a:lstStyle/>
          <a:p>
            <a:pPr algn="ctr">
              <a:lnSpc>
                <a:spcPts val="1300"/>
              </a:lnSpc>
            </a:pPr>
            <a:r>
              <a:rPr lang="en-US" sz="1400" b="1" dirty="0">
                <a:latin typeface="Calibri" pitchFamily="34" charset="0"/>
              </a:rPr>
              <a:t>Punjab</a:t>
            </a:r>
          </a:p>
        </p:txBody>
      </p:sp>
      <p:sp>
        <p:nvSpPr>
          <p:cNvPr id="2165" name="TextBox 119"/>
          <p:cNvSpPr txBox="1">
            <a:spLocks noChangeArrowheads="1"/>
          </p:cNvSpPr>
          <p:nvPr/>
        </p:nvSpPr>
        <p:spPr bwMode="auto">
          <a:xfrm>
            <a:off x="3026571" y="1996360"/>
            <a:ext cx="721307" cy="425758"/>
          </a:xfrm>
          <a:prstGeom prst="rect">
            <a:avLst/>
          </a:prstGeom>
          <a:noFill/>
          <a:ln w="9525">
            <a:noFill/>
            <a:miter lim="800000"/>
            <a:headEnd/>
            <a:tailEnd/>
          </a:ln>
        </p:spPr>
        <p:txBody>
          <a:bodyPr wrap="square">
            <a:spAutoFit/>
          </a:bodyPr>
          <a:lstStyle/>
          <a:p>
            <a:pPr algn="ctr">
              <a:lnSpc>
                <a:spcPts val="1300"/>
              </a:lnSpc>
            </a:pPr>
            <a:r>
              <a:rPr lang="en-US" sz="1400" b="1" dirty="0">
                <a:solidFill>
                  <a:schemeClr val="bg1"/>
                </a:solidFill>
                <a:latin typeface="Calibri" pitchFamily="34" charset="0"/>
              </a:rPr>
              <a:t>Rajasthan</a:t>
            </a:r>
          </a:p>
        </p:txBody>
      </p:sp>
      <p:sp>
        <p:nvSpPr>
          <p:cNvPr id="2166" name="TextBox 120"/>
          <p:cNvSpPr txBox="1">
            <a:spLocks noChangeArrowheads="1"/>
          </p:cNvSpPr>
          <p:nvPr/>
        </p:nvSpPr>
        <p:spPr bwMode="auto">
          <a:xfrm>
            <a:off x="3515917" y="2624474"/>
            <a:ext cx="800100" cy="425758"/>
          </a:xfrm>
          <a:prstGeom prst="rect">
            <a:avLst/>
          </a:prstGeom>
          <a:noFill/>
          <a:ln w="9525">
            <a:noFill/>
            <a:miter lim="800000"/>
            <a:headEnd/>
            <a:tailEnd/>
          </a:ln>
        </p:spPr>
        <p:txBody>
          <a:bodyPr>
            <a:spAutoFit/>
          </a:bodyPr>
          <a:lstStyle/>
          <a:p>
            <a:pPr algn="ctr">
              <a:lnSpc>
                <a:spcPts val="1300"/>
              </a:lnSpc>
            </a:pPr>
            <a:r>
              <a:rPr lang="en-US" sz="1400" b="1" dirty="0">
                <a:latin typeface="Calibri" pitchFamily="34" charset="0"/>
              </a:rPr>
              <a:t>Madhya Pradesh</a:t>
            </a:r>
          </a:p>
        </p:txBody>
      </p:sp>
      <p:sp>
        <p:nvSpPr>
          <p:cNvPr id="2167" name="TextBox 121"/>
          <p:cNvSpPr txBox="1">
            <a:spLocks noChangeArrowheads="1"/>
          </p:cNvSpPr>
          <p:nvPr/>
        </p:nvSpPr>
        <p:spPr bwMode="auto">
          <a:xfrm>
            <a:off x="3123011" y="3174904"/>
            <a:ext cx="907256" cy="425758"/>
          </a:xfrm>
          <a:prstGeom prst="rect">
            <a:avLst/>
          </a:prstGeom>
          <a:noFill/>
          <a:ln w="9525">
            <a:noFill/>
            <a:miter lim="800000"/>
            <a:headEnd/>
            <a:tailEnd/>
          </a:ln>
        </p:spPr>
        <p:txBody>
          <a:bodyPr wrap="square">
            <a:spAutoFit/>
          </a:bodyPr>
          <a:lstStyle/>
          <a:p>
            <a:pPr algn="ctr">
              <a:lnSpc>
                <a:spcPts val="1300"/>
              </a:lnSpc>
            </a:pPr>
            <a:r>
              <a:rPr lang="en-US" sz="1400" b="1" dirty="0">
                <a:solidFill>
                  <a:schemeClr val="bg1"/>
                </a:solidFill>
                <a:latin typeface="Calibri" pitchFamily="34" charset="0"/>
              </a:rPr>
              <a:t>Maharashtra</a:t>
            </a:r>
          </a:p>
        </p:txBody>
      </p:sp>
      <p:sp>
        <p:nvSpPr>
          <p:cNvPr id="2168" name="TextBox 122"/>
          <p:cNvSpPr txBox="1">
            <a:spLocks noChangeArrowheads="1"/>
          </p:cNvSpPr>
          <p:nvPr/>
        </p:nvSpPr>
        <p:spPr bwMode="auto">
          <a:xfrm>
            <a:off x="3559819" y="4035951"/>
            <a:ext cx="800100" cy="425758"/>
          </a:xfrm>
          <a:prstGeom prst="rect">
            <a:avLst/>
          </a:prstGeom>
          <a:noFill/>
          <a:ln w="9525">
            <a:noFill/>
            <a:miter lim="800000"/>
            <a:headEnd/>
            <a:tailEnd/>
          </a:ln>
        </p:spPr>
        <p:txBody>
          <a:bodyPr>
            <a:spAutoFit/>
          </a:bodyPr>
          <a:lstStyle/>
          <a:p>
            <a:pPr algn="ctr">
              <a:lnSpc>
                <a:spcPts val="1300"/>
              </a:lnSpc>
            </a:pPr>
            <a:r>
              <a:rPr lang="en-US" sz="1400" b="1" dirty="0">
                <a:solidFill>
                  <a:schemeClr val="bg1"/>
                </a:solidFill>
                <a:latin typeface="Calibri" pitchFamily="34" charset="0"/>
              </a:rPr>
              <a:t>Andhra Pradesh</a:t>
            </a:r>
          </a:p>
        </p:txBody>
      </p:sp>
      <p:sp>
        <p:nvSpPr>
          <p:cNvPr id="2169" name="TextBox 123"/>
          <p:cNvSpPr txBox="1">
            <a:spLocks noChangeArrowheads="1"/>
          </p:cNvSpPr>
          <p:nvPr/>
        </p:nvSpPr>
        <p:spPr bwMode="auto">
          <a:xfrm>
            <a:off x="3221831" y="4382581"/>
            <a:ext cx="800100" cy="425758"/>
          </a:xfrm>
          <a:prstGeom prst="rect">
            <a:avLst/>
          </a:prstGeom>
          <a:noFill/>
          <a:ln w="9525">
            <a:noFill/>
            <a:miter lim="800000"/>
            <a:headEnd/>
            <a:tailEnd/>
          </a:ln>
        </p:spPr>
        <p:txBody>
          <a:bodyPr>
            <a:spAutoFit/>
          </a:bodyPr>
          <a:lstStyle/>
          <a:p>
            <a:pPr algn="ctr">
              <a:lnSpc>
                <a:spcPts val="1300"/>
              </a:lnSpc>
            </a:pPr>
            <a:r>
              <a:rPr lang="en-US" sz="1400" b="1" dirty="0">
                <a:solidFill>
                  <a:schemeClr val="bg1"/>
                </a:solidFill>
                <a:latin typeface="Calibri" pitchFamily="34" charset="0"/>
              </a:rPr>
              <a:t>Karnataka</a:t>
            </a:r>
          </a:p>
        </p:txBody>
      </p:sp>
      <p:sp>
        <p:nvSpPr>
          <p:cNvPr id="2170" name="TextBox 124"/>
          <p:cNvSpPr txBox="1">
            <a:spLocks noChangeArrowheads="1"/>
          </p:cNvSpPr>
          <p:nvPr/>
        </p:nvSpPr>
        <p:spPr bwMode="auto">
          <a:xfrm>
            <a:off x="3752850" y="4751134"/>
            <a:ext cx="800100" cy="425758"/>
          </a:xfrm>
          <a:prstGeom prst="rect">
            <a:avLst/>
          </a:prstGeom>
          <a:noFill/>
          <a:ln w="9525">
            <a:noFill/>
            <a:miter lim="800000"/>
            <a:headEnd/>
            <a:tailEnd/>
          </a:ln>
        </p:spPr>
        <p:txBody>
          <a:bodyPr>
            <a:spAutoFit/>
          </a:bodyPr>
          <a:lstStyle/>
          <a:p>
            <a:pPr algn="ctr">
              <a:lnSpc>
                <a:spcPts val="1300"/>
              </a:lnSpc>
            </a:pPr>
            <a:r>
              <a:rPr lang="en-US" sz="1400" b="1" dirty="0">
                <a:latin typeface="Calibri" pitchFamily="34" charset="0"/>
              </a:rPr>
              <a:t>Tamil Nadu</a:t>
            </a:r>
          </a:p>
        </p:txBody>
      </p:sp>
      <p:sp>
        <p:nvSpPr>
          <p:cNvPr id="2171" name="TextBox 125"/>
          <p:cNvSpPr txBox="1">
            <a:spLocks noChangeArrowheads="1"/>
          </p:cNvSpPr>
          <p:nvPr/>
        </p:nvSpPr>
        <p:spPr bwMode="auto">
          <a:xfrm>
            <a:off x="4455319" y="3083227"/>
            <a:ext cx="800100" cy="259045"/>
          </a:xfrm>
          <a:prstGeom prst="rect">
            <a:avLst/>
          </a:prstGeom>
          <a:noFill/>
          <a:ln w="9525">
            <a:noFill/>
            <a:miter lim="800000"/>
            <a:headEnd/>
            <a:tailEnd/>
          </a:ln>
        </p:spPr>
        <p:txBody>
          <a:bodyPr>
            <a:spAutoFit/>
          </a:bodyPr>
          <a:lstStyle/>
          <a:p>
            <a:pPr algn="ctr">
              <a:lnSpc>
                <a:spcPts val="1300"/>
              </a:lnSpc>
            </a:pPr>
            <a:r>
              <a:rPr lang="en-US" sz="1400" b="1">
                <a:solidFill>
                  <a:schemeClr val="bg1"/>
                </a:solidFill>
                <a:latin typeface="Calibri" pitchFamily="34" charset="0"/>
              </a:rPr>
              <a:t>Orissa</a:t>
            </a:r>
          </a:p>
        </p:txBody>
      </p:sp>
      <p:sp>
        <p:nvSpPr>
          <p:cNvPr id="2172" name="TextBox 126"/>
          <p:cNvSpPr txBox="1">
            <a:spLocks noChangeArrowheads="1"/>
          </p:cNvSpPr>
          <p:nvPr/>
        </p:nvSpPr>
        <p:spPr bwMode="auto">
          <a:xfrm>
            <a:off x="3973117" y="2023033"/>
            <a:ext cx="800100" cy="425758"/>
          </a:xfrm>
          <a:prstGeom prst="rect">
            <a:avLst/>
          </a:prstGeom>
          <a:noFill/>
          <a:ln w="9525">
            <a:noFill/>
            <a:miter lim="800000"/>
            <a:headEnd/>
            <a:tailEnd/>
          </a:ln>
        </p:spPr>
        <p:txBody>
          <a:bodyPr>
            <a:spAutoFit/>
          </a:bodyPr>
          <a:lstStyle/>
          <a:p>
            <a:pPr algn="ctr">
              <a:lnSpc>
                <a:spcPts val="1300"/>
              </a:lnSpc>
            </a:pPr>
            <a:r>
              <a:rPr lang="en-US" sz="1400" b="1" dirty="0">
                <a:solidFill>
                  <a:schemeClr val="bg1"/>
                </a:solidFill>
                <a:latin typeface="Calibri" pitchFamily="34" charset="0"/>
              </a:rPr>
              <a:t>Uttar Pradesh</a:t>
            </a:r>
          </a:p>
        </p:txBody>
      </p:sp>
      <p:sp>
        <p:nvSpPr>
          <p:cNvPr id="2173" name="TextBox 127"/>
          <p:cNvSpPr txBox="1">
            <a:spLocks noChangeArrowheads="1"/>
          </p:cNvSpPr>
          <p:nvPr/>
        </p:nvSpPr>
        <p:spPr bwMode="auto">
          <a:xfrm>
            <a:off x="4616054" y="2216402"/>
            <a:ext cx="800100" cy="259045"/>
          </a:xfrm>
          <a:prstGeom prst="rect">
            <a:avLst/>
          </a:prstGeom>
          <a:noFill/>
          <a:ln w="9525">
            <a:noFill/>
            <a:miter lim="800000"/>
            <a:headEnd/>
            <a:tailEnd/>
          </a:ln>
        </p:spPr>
        <p:txBody>
          <a:bodyPr>
            <a:spAutoFit/>
          </a:bodyPr>
          <a:lstStyle/>
          <a:p>
            <a:pPr algn="ctr">
              <a:lnSpc>
                <a:spcPts val="1300"/>
              </a:lnSpc>
            </a:pPr>
            <a:r>
              <a:rPr lang="en-US" sz="1400" b="1" dirty="0" smtClean="0">
                <a:solidFill>
                  <a:schemeClr val="bg1"/>
                </a:solidFill>
                <a:latin typeface="Calibri" pitchFamily="34" charset="0"/>
              </a:rPr>
              <a:t>Bihar</a:t>
            </a:r>
            <a:endParaRPr lang="en-US" sz="1400" b="1" dirty="0">
              <a:solidFill>
                <a:schemeClr val="bg1"/>
              </a:solidFill>
              <a:latin typeface="Calibri" pitchFamily="34" charset="0"/>
            </a:endParaRPr>
          </a:p>
        </p:txBody>
      </p:sp>
      <p:sp>
        <p:nvSpPr>
          <p:cNvPr id="2174" name="TextBox 128"/>
          <p:cNvSpPr txBox="1">
            <a:spLocks noChangeArrowheads="1"/>
          </p:cNvSpPr>
          <p:nvPr/>
        </p:nvSpPr>
        <p:spPr bwMode="auto">
          <a:xfrm>
            <a:off x="4635105" y="2513578"/>
            <a:ext cx="800100" cy="425758"/>
          </a:xfrm>
          <a:prstGeom prst="rect">
            <a:avLst/>
          </a:prstGeom>
          <a:noFill/>
          <a:ln w="9525">
            <a:noFill/>
            <a:miter lim="800000"/>
            <a:headEnd/>
            <a:tailEnd/>
          </a:ln>
        </p:spPr>
        <p:txBody>
          <a:bodyPr>
            <a:spAutoFit/>
          </a:bodyPr>
          <a:lstStyle/>
          <a:p>
            <a:pPr algn="ctr">
              <a:lnSpc>
                <a:spcPts val="1300"/>
              </a:lnSpc>
            </a:pPr>
            <a:r>
              <a:rPr lang="en-US" sz="1400" b="1" dirty="0">
                <a:latin typeface="Calibri" pitchFamily="34" charset="0"/>
              </a:rPr>
              <a:t>Jharkhand</a:t>
            </a:r>
          </a:p>
        </p:txBody>
      </p:sp>
      <p:sp>
        <p:nvSpPr>
          <p:cNvPr id="130" name="TextBox 129"/>
          <p:cNvSpPr txBox="1"/>
          <p:nvPr/>
        </p:nvSpPr>
        <p:spPr>
          <a:xfrm>
            <a:off x="4219581" y="2868516"/>
            <a:ext cx="632223" cy="592470"/>
          </a:xfrm>
          <a:prstGeom prst="rect">
            <a:avLst/>
          </a:prstGeom>
          <a:noFill/>
        </p:spPr>
        <p:txBody>
          <a:bodyPr>
            <a:spAutoFit/>
          </a:bodyPr>
          <a:lstStyle/>
          <a:p>
            <a:pPr>
              <a:lnSpc>
                <a:spcPts val="1300"/>
              </a:lnSpc>
              <a:defRPr/>
            </a:pPr>
            <a:r>
              <a:rPr lang="en-US" sz="1400" b="1" dirty="0">
                <a:solidFill>
                  <a:schemeClr val="bg1"/>
                </a:solidFill>
                <a:latin typeface="Calibri" pitchFamily="34" charset="0"/>
              </a:rPr>
              <a:t>Chhattisgarh</a:t>
            </a:r>
          </a:p>
        </p:txBody>
      </p:sp>
      <p:sp>
        <p:nvSpPr>
          <p:cNvPr id="2176" name="TextBox 130"/>
          <p:cNvSpPr txBox="1">
            <a:spLocks noChangeArrowheads="1"/>
          </p:cNvSpPr>
          <p:nvPr/>
        </p:nvSpPr>
        <p:spPr bwMode="auto">
          <a:xfrm>
            <a:off x="2637235" y="2639145"/>
            <a:ext cx="800100" cy="259045"/>
          </a:xfrm>
          <a:prstGeom prst="rect">
            <a:avLst/>
          </a:prstGeom>
          <a:noFill/>
          <a:ln w="9525">
            <a:noFill/>
            <a:miter lim="800000"/>
            <a:headEnd/>
            <a:tailEnd/>
          </a:ln>
        </p:spPr>
        <p:txBody>
          <a:bodyPr>
            <a:spAutoFit/>
          </a:bodyPr>
          <a:lstStyle/>
          <a:p>
            <a:pPr algn="ctr">
              <a:lnSpc>
                <a:spcPts val="1300"/>
              </a:lnSpc>
            </a:pPr>
            <a:r>
              <a:rPr lang="en-US" sz="1400" b="1" dirty="0">
                <a:latin typeface="Calibri" pitchFamily="34" charset="0"/>
              </a:rPr>
              <a:t>Gujarat</a:t>
            </a:r>
          </a:p>
        </p:txBody>
      </p:sp>
      <p:sp>
        <p:nvSpPr>
          <p:cNvPr id="2177" name="TextBox 131"/>
          <p:cNvSpPr txBox="1">
            <a:spLocks noChangeArrowheads="1"/>
          </p:cNvSpPr>
          <p:nvPr/>
        </p:nvSpPr>
        <p:spPr bwMode="auto">
          <a:xfrm>
            <a:off x="3895082" y="1388918"/>
            <a:ext cx="985839" cy="425758"/>
          </a:xfrm>
          <a:prstGeom prst="rect">
            <a:avLst/>
          </a:prstGeom>
          <a:noFill/>
          <a:ln w="9525">
            <a:noFill/>
            <a:miter lim="800000"/>
            <a:headEnd/>
            <a:tailEnd/>
          </a:ln>
        </p:spPr>
        <p:txBody>
          <a:bodyPr>
            <a:spAutoFit/>
          </a:bodyPr>
          <a:lstStyle/>
          <a:p>
            <a:pPr algn="ctr">
              <a:lnSpc>
                <a:spcPts val="1300"/>
              </a:lnSpc>
            </a:pPr>
            <a:r>
              <a:rPr lang="en-US" sz="1400" b="1" dirty="0" err="1" smtClean="0">
                <a:latin typeface="Calibri" pitchFamily="34" charset="0"/>
              </a:rPr>
              <a:t>Uttarakhand</a:t>
            </a:r>
            <a:endParaRPr lang="en-US" sz="1400" b="1" dirty="0">
              <a:latin typeface="Calibri" pitchFamily="34" charset="0"/>
            </a:endParaRPr>
          </a:p>
        </p:txBody>
      </p:sp>
      <p:sp>
        <p:nvSpPr>
          <p:cNvPr id="2178" name="TextBox 132"/>
          <p:cNvSpPr txBox="1">
            <a:spLocks noChangeArrowheads="1"/>
          </p:cNvSpPr>
          <p:nvPr/>
        </p:nvSpPr>
        <p:spPr bwMode="auto">
          <a:xfrm>
            <a:off x="4891045" y="2682594"/>
            <a:ext cx="800100" cy="323165"/>
          </a:xfrm>
          <a:prstGeom prst="rect">
            <a:avLst/>
          </a:prstGeom>
          <a:noFill/>
          <a:ln w="9525">
            <a:noFill/>
            <a:miter lim="800000"/>
            <a:headEnd/>
            <a:tailEnd/>
          </a:ln>
        </p:spPr>
        <p:txBody>
          <a:bodyPr>
            <a:spAutoFit/>
          </a:bodyPr>
          <a:lstStyle/>
          <a:p>
            <a:pPr algn="ctr">
              <a:lnSpc>
                <a:spcPts val="900"/>
              </a:lnSpc>
            </a:pPr>
            <a:r>
              <a:rPr lang="en-US" sz="1400" b="1" dirty="0">
                <a:latin typeface="Calibri" pitchFamily="34" charset="0"/>
              </a:rPr>
              <a:t>West </a:t>
            </a:r>
            <a:br>
              <a:rPr lang="en-US" sz="1400" b="1" dirty="0">
                <a:latin typeface="Calibri" pitchFamily="34" charset="0"/>
              </a:rPr>
            </a:br>
            <a:r>
              <a:rPr lang="en-US" sz="1400" b="1" dirty="0">
                <a:latin typeface="Calibri" pitchFamily="34" charset="0"/>
              </a:rPr>
              <a:t>Bengal</a:t>
            </a:r>
          </a:p>
        </p:txBody>
      </p:sp>
      <p:sp>
        <p:nvSpPr>
          <p:cNvPr id="2179" name="TextBox 133"/>
          <p:cNvSpPr txBox="1">
            <a:spLocks noChangeArrowheads="1"/>
          </p:cNvSpPr>
          <p:nvPr/>
        </p:nvSpPr>
        <p:spPr bwMode="auto">
          <a:xfrm>
            <a:off x="3398044" y="5399640"/>
            <a:ext cx="575072" cy="425758"/>
          </a:xfrm>
          <a:prstGeom prst="rect">
            <a:avLst/>
          </a:prstGeom>
          <a:noFill/>
          <a:ln w="9525">
            <a:noFill/>
            <a:miter lim="800000"/>
            <a:headEnd/>
            <a:tailEnd/>
          </a:ln>
        </p:spPr>
        <p:txBody>
          <a:bodyPr wrap="square">
            <a:spAutoFit/>
          </a:bodyPr>
          <a:lstStyle/>
          <a:p>
            <a:pPr algn="ctr">
              <a:lnSpc>
                <a:spcPts val="1300"/>
              </a:lnSpc>
            </a:pPr>
            <a:r>
              <a:rPr lang="en-US" sz="1400" b="1" dirty="0">
                <a:latin typeface="Calibri" pitchFamily="34" charset="0"/>
              </a:rPr>
              <a:t>Kerala</a:t>
            </a:r>
          </a:p>
        </p:txBody>
      </p:sp>
      <p:cxnSp>
        <p:nvCxnSpPr>
          <p:cNvPr id="136" name="Straight Arrow Connector 135"/>
          <p:cNvCxnSpPr/>
          <p:nvPr/>
        </p:nvCxnSpPr>
        <p:spPr>
          <a:xfrm rot="16200000" flipV="1">
            <a:off x="3509390" y="5367782"/>
            <a:ext cx="210705" cy="2381"/>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sp>
        <p:nvSpPr>
          <p:cNvPr id="2181" name="TextBox 138"/>
          <p:cNvSpPr txBox="1">
            <a:spLocks noChangeArrowheads="1"/>
          </p:cNvSpPr>
          <p:nvPr/>
        </p:nvSpPr>
        <p:spPr bwMode="auto">
          <a:xfrm>
            <a:off x="4969670" y="1624296"/>
            <a:ext cx="800100" cy="259045"/>
          </a:xfrm>
          <a:prstGeom prst="rect">
            <a:avLst/>
          </a:prstGeom>
          <a:noFill/>
          <a:ln w="9525">
            <a:noFill/>
            <a:miter lim="800000"/>
            <a:headEnd/>
            <a:tailEnd/>
          </a:ln>
        </p:spPr>
        <p:txBody>
          <a:bodyPr>
            <a:spAutoFit/>
          </a:bodyPr>
          <a:lstStyle/>
          <a:p>
            <a:pPr algn="ctr">
              <a:lnSpc>
                <a:spcPts val="1300"/>
              </a:lnSpc>
            </a:pPr>
            <a:r>
              <a:rPr lang="en-US" sz="1400" b="1" dirty="0">
                <a:latin typeface="Calibri" pitchFamily="34" charset="0"/>
              </a:rPr>
              <a:t>Sikkim</a:t>
            </a:r>
          </a:p>
        </p:txBody>
      </p:sp>
      <p:cxnSp>
        <p:nvCxnSpPr>
          <p:cNvPr id="141" name="Straight Arrow Connector 140"/>
          <p:cNvCxnSpPr/>
          <p:nvPr/>
        </p:nvCxnSpPr>
        <p:spPr>
          <a:xfrm rot="5400000">
            <a:off x="5274586" y="1861743"/>
            <a:ext cx="153360" cy="1191"/>
          </a:xfrm>
          <a:prstGeom prst="straightConnector1">
            <a:avLst/>
          </a:prstGeom>
          <a:ln>
            <a:solidFill>
              <a:schemeClr val="tx1"/>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2183" name="TextBox 141"/>
          <p:cNvSpPr txBox="1">
            <a:spLocks noChangeArrowheads="1"/>
          </p:cNvSpPr>
          <p:nvPr/>
        </p:nvSpPr>
        <p:spPr bwMode="auto">
          <a:xfrm>
            <a:off x="5623323" y="2015031"/>
            <a:ext cx="571500" cy="425758"/>
          </a:xfrm>
          <a:prstGeom prst="rect">
            <a:avLst/>
          </a:prstGeom>
          <a:noFill/>
          <a:ln w="9525">
            <a:noFill/>
            <a:miter lim="800000"/>
            <a:headEnd/>
            <a:tailEnd/>
          </a:ln>
        </p:spPr>
        <p:txBody>
          <a:bodyPr>
            <a:spAutoFit/>
          </a:bodyPr>
          <a:lstStyle/>
          <a:p>
            <a:pPr algn="ctr">
              <a:lnSpc>
                <a:spcPts val="1300"/>
              </a:lnSpc>
            </a:pPr>
            <a:r>
              <a:rPr lang="en-US" sz="1400" b="1" dirty="0">
                <a:latin typeface="Calibri" pitchFamily="34" charset="0"/>
              </a:rPr>
              <a:t>Assam</a:t>
            </a:r>
          </a:p>
        </p:txBody>
      </p:sp>
      <p:sp>
        <p:nvSpPr>
          <p:cNvPr id="2184" name="TextBox 142"/>
          <p:cNvSpPr txBox="1">
            <a:spLocks noChangeArrowheads="1"/>
          </p:cNvSpPr>
          <p:nvPr/>
        </p:nvSpPr>
        <p:spPr bwMode="auto">
          <a:xfrm>
            <a:off x="5955511" y="1272230"/>
            <a:ext cx="756047" cy="553998"/>
          </a:xfrm>
          <a:prstGeom prst="rect">
            <a:avLst/>
          </a:prstGeom>
          <a:noFill/>
          <a:ln w="9525">
            <a:noFill/>
            <a:miter lim="800000"/>
            <a:headEnd/>
            <a:tailEnd/>
          </a:ln>
        </p:spPr>
        <p:txBody>
          <a:bodyPr wrap="square">
            <a:spAutoFit/>
          </a:bodyPr>
          <a:lstStyle/>
          <a:p>
            <a:pPr algn="ctr">
              <a:lnSpc>
                <a:spcPts val="900"/>
              </a:lnSpc>
            </a:pPr>
            <a:r>
              <a:rPr lang="en-US" sz="1400" b="1" dirty="0">
                <a:latin typeface="Calibri" pitchFamily="34" charset="0"/>
              </a:rPr>
              <a:t>Arunachal</a:t>
            </a:r>
          </a:p>
          <a:p>
            <a:pPr algn="ctr">
              <a:lnSpc>
                <a:spcPts val="900"/>
              </a:lnSpc>
            </a:pPr>
            <a:r>
              <a:rPr lang="en-US" sz="1400" b="1" dirty="0">
                <a:latin typeface="Calibri" pitchFamily="34" charset="0"/>
              </a:rPr>
              <a:t>Pradesh</a:t>
            </a:r>
          </a:p>
        </p:txBody>
      </p:sp>
      <p:sp>
        <p:nvSpPr>
          <p:cNvPr id="2185" name="TextBox 143"/>
          <p:cNvSpPr txBox="1">
            <a:spLocks noChangeArrowheads="1"/>
          </p:cNvSpPr>
          <p:nvPr/>
        </p:nvSpPr>
        <p:spPr bwMode="auto">
          <a:xfrm>
            <a:off x="6298411" y="2084379"/>
            <a:ext cx="733603" cy="323165"/>
          </a:xfrm>
          <a:prstGeom prst="rect">
            <a:avLst/>
          </a:prstGeom>
          <a:noFill/>
          <a:ln w="9525">
            <a:noFill/>
            <a:miter lim="800000"/>
            <a:headEnd/>
            <a:tailEnd/>
          </a:ln>
        </p:spPr>
        <p:txBody>
          <a:bodyPr wrap="square">
            <a:spAutoFit/>
          </a:bodyPr>
          <a:lstStyle/>
          <a:p>
            <a:pPr>
              <a:lnSpc>
                <a:spcPts val="900"/>
              </a:lnSpc>
            </a:pPr>
            <a:r>
              <a:rPr lang="en-US" sz="1400" dirty="0">
                <a:latin typeface="Calibri" pitchFamily="34" charset="0"/>
              </a:rPr>
              <a:t>Nagaland</a:t>
            </a:r>
          </a:p>
        </p:txBody>
      </p:sp>
      <p:sp>
        <p:nvSpPr>
          <p:cNvPr id="2186" name="TextBox 144"/>
          <p:cNvSpPr txBox="1">
            <a:spLocks noChangeArrowheads="1"/>
          </p:cNvSpPr>
          <p:nvPr/>
        </p:nvSpPr>
        <p:spPr bwMode="auto">
          <a:xfrm>
            <a:off x="6219831" y="2348426"/>
            <a:ext cx="812183" cy="323165"/>
          </a:xfrm>
          <a:prstGeom prst="rect">
            <a:avLst/>
          </a:prstGeom>
          <a:noFill/>
          <a:ln w="9525">
            <a:noFill/>
            <a:miter lim="800000"/>
            <a:headEnd/>
            <a:tailEnd/>
          </a:ln>
        </p:spPr>
        <p:txBody>
          <a:bodyPr wrap="square">
            <a:spAutoFit/>
          </a:bodyPr>
          <a:lstStyle/>
          <a:p>
            <a:pPr>
              <a:lnSpc>
                <a:spcPts val="900"/>
              </a:lnSpc>
            </a:pPr>
            <a:r>
              <a:rPr lang="en-US" sz="1400" b="1" dirty="0">
                <a:latin typeface="Calibri" pitchFamily="34" charset="0"/>
              </a:rPr>
              <a:t>Manipur</a:t>
            </a:r>
          </a:p>
        </p:txBody>
      </p:sp>
      <p:sp>
        <p:nvSpPr>
          <p:cNvPr id="2187" name="TextBox 145"/>
          <p:cNvSpPr txBox="1">
            <a:spLocks noChangeArrowheads="1"/>
          </p:cNvSpPr>
          <p:nvPr/>
        </p:nvSpPr>
        <p:spPr bwMode="auto">
          <a:xfrm>
            <a:off x="6069808" y="2661817"/>
            <a:ext cx="829136" cy="323165"/>
          </a:xfrm>
          <a:prstGeom prst="rect">
            <a:avLst/>
          </a:prstGeom>
          <a:noFill/>
          <a:ln w="9525">
            <a:noFill/>
            <a:miter lim="800000"/>
            <a:headEnd/>
            <a:tailEnd/>
          </a:ln>
        </p:spPr>
        <p:txBody>
          <a:bodyPr wrap="square">
            <a:spAutoFit/>
          </a:bodyPr>
          <a:lstStyle/>
          <a:p>
            <a:pPr>
              <a:lnSpc>
                <a:spcPts val="900"/>
              </a:lnSpc>
            </a:pPr>
            <a:r>
              <a:rPr lang="en-US" sz="1400" b="1" dirty="0">
                <a:latin typeface="Calibri" pitchFamily="34" charset="0"/>
              </a:rPr>
              <a:t>Mizoram</a:t>
            </a:r>
          </a:p>
        </p:txBody>
      </p:sp>
      <p:sp>
        <p:nvSpPr>
          <p:cNvPr id="2188" name="TextBox 146"/>
          <p:cNvSpPr txBox="1">
            <a:spLocks noChangeArrowheads="1"/>
          </p:cNvSpPr>
          <p:nvPr/>
        </p:nvSpPr>
        <p:spPr bwMode="auto">
          <a:xfrm>
            <a:off x="5581658" y="2845021"/>
            <a:ext cx="721517" cy="207749"/>
          </a:xfrm>
          <a:prstGeom prst="rect">
            <a:avLst/>
          </a:prstGeom>
          <a:noFill/>
          <a:ln w="9525">
            <a:noFill/>
            <a:miter lim="800000"/>
            <a:headEnd/>
            <a:tailEnd/>
          </a:ln>
        </p:spPr>
        <p:txBody>
          <a:bodyPr wrap="square">
            <a:spAutoFit/>
          </a:bodyPr>
          <a:lstStyle/>
          <a:p>
            <a:pPr algn="ctr">
              <a:lnSpc>
                <a:spcPts val="900"/>
              </a:lnSpc>
            </a:pPr>
            <a:r>
              <a:rPr lang="en-US" sz="1400" b="1" dirty="0">
                <a:latin typeface="Calibri" pitchFamily="34" charset="0"/>
              </a:rPr>
              <a:t>Tripura</a:t>
            </a:r>
          </a:p>
        </p:txBody>
      </p:sp>
      <p:sp>
        <p:nvSpPr>
          <p:cNvPr id="2189" name="TextBox 147"/>
          <p:cNvSpPr txBox="1">
            <a:spLocks noChangeArrowheads="1"/>
          </p:cNvSpPr>
          <p:nvPr/>
        </p:nvSpPr>
        <p:spPr bwMode="auto">
          <a:xfrm>
            <a:off x="5369723" y="2408439"/>
            <a:ext cx="844155" cy="323165"/>
          </a:xfrm>
          <a:prstGeom prst="rect">
            <a:avLst/>
          </a:prstGeom>
          <a:noFill/>
          <a:ln w="9525">
            <a:noFill/>
            <a:miter lim="800000"/>
            <a:headEnd/>
            <a:tailEnd/>
          </a:ln>
        </p:spPr>
        <p:txBody>
          <a:bodyPr wrap="square">
            <a:spAutoFit/>
          </a:bodyPr>
          <a:lstStyle/>
          <a:p>
            <a:pPr>
              <a:lnSpc>
                <a:spcPts val="900"/>
              </a:lnSpc>
            </a:pPr>
            <a:r>
              <a:rPr lang="en-US" sz="1400" b="1" dirty="0">
                <a:latin typeface="Calibri" pitchFamily="34" charset="0"/>
              </a:rPr>
              <a:t>Meghalaya</a:t>
            </a:r>
          </a:p>
        </p:txBody>
      </p:sp>
      <p:cxnSp>
        <p:nvCxnSpPr>
          <p:cNvPr id="264" name="Straight Arrow Connector 263"/>
          <p:cNvCxnSpPr/>
          <p:nvPr/>
        </p:nvCxnSpPr>
        <p:spPr>
          <a:xfrm rot="5400000">
            <a:off x="5747265" y="2792578"/>
            <a:ext cx="153360" cy="1191"/>
          </a:xfrm>
          <a:prstGeom prst="straightConnector1">
            <a:avLst/>
          </a:prstGeom>
          <a:ln>
            <a:solidFill>
              <a:schemeClr val="tx1"/>
            </a:solidFill>
            <a:headEnd type="triangle" w="sm" len="sm"/>
            <a:tailEnd type="none" w="sm" len="sm"/>
          </a:ln>
        </p:spPr>
        <p:style>
          <a:lnRef idx="1">
            <a:schemeClr val="accent1"/>
          </a:lnRef>
          <a:fillRef idx="0">
            <a:schemeClr val="accent1"/>
          </a:fillRef>
          <a:effectRef idx="0">
            <a:schemeClr val="accent1"/>
          </a:effectRef>
          <a:fontRef idx="minor">
            <a:schemeClr val="tx1"/>
          </a:fontRef>
        </p:style>
      </p:cxnSp>
      <p:cxnSp>
        <p:nvCxnSpPr>
          <p:cNvPr id="265" name="Straight Arrow Connector 264"/>
          <p:cNvCxnSpPr/>
          <p:nvPr/>
        </p:nvCxnSpPr>
        <p:spPr>
          <a:xfrm flipV="1">
            <a:off x="6006710" y="2752497"/>
            <a:ext cx="130969" cy="0"/>
          </a:xfrm>
          <a:prstGeom prst="straightConnector1">
            <a:avLst/>
          </a:prstGeom>
          <a:ln>
            <a:solidFill>
              <a:schemeClr val="tx1"/>
            </a:solidFill>
            <a:headEnd type="triangle" w="sm" len="sm"/>
            <a:tailEnd type="none" w="sm" len="sm"/>
          </a:ln>
        </p:spPr>
        <p:style>
          <a:lnRef idx="1">
            <a:schemeClr val="accent1"/>
          </a:lnRef>
          <a:fillRef idx="0">
            <a:schemeClr val="accent1"/>
          </a:fillRef>
          <a:effectRef idx="0">
            <a:schemeClr val="accent1"/>
          </a:effectRef>
          <a:fontRef idx="minor">
            <a:schemeClr val="tx1"/>
          </a:fontRef>
        </p:style>
      </p:cxnSp>
      <p:cxnSp>
        <p:nvCxnSpPr>
          <p:cNvPr id="267" name="Straight Arrow Connector 266"/>
          <p:cNvCxnSpPr/>
          <p:nvPr/>
        </p:nvCxnSpPr>
        <p:spPr>
          <a:xfrm flipV="1">
            <a:off x="6153157" y="2432438"/>
            <a:ext cx="130969" cy="0"/>
          </a:xfrm>
          <a:prstGeom prst="straightConnector1">
            <a:avLst/>
          </a:prstGeom>
          <a:ln>
            <a:solidFill>
              <a:schemeClr val="tx1"/>
            </a:solidFill>
            <a:headEnd type="triangle" w="sm" len="sm"/>
            <a:tailEnd type="none" w="sm" len="sm"/>
          </a:ln>
        </p:spPr>
        <p:style>
          <a:lnRef idx="1">
            <a:schemeClr val="accent1"/>
          </a:lnRef>
          <a:fillRef idx="0">
            <a:schemeClr val="accent1"/>
          </a:fillRef>
          <a:effectRef idx="0">
            <a:schemeClr val="accent1"/>
          </a:effectRef>
          <a:fontRef idx="minor">
            <a:schemeClr val="tx1"/>
          </a:fontRef>
        </p:style>
      </p:cxnSp>
      <p:cxnSp>
        <p:nvCxnSpPr>
          <p:cNvPr id="268" name="Straight Arrow Connector 267"/>
          <p:cNvCxnSpPr/>
          <p:nvPr/>
        </p:nvCxnSpPr>
        <p:spPr>
          <a:xfrm flipV="1">
            <a:off x="6230548" y="2168391"/>
            <a:ext cx="130969" cy="0"/>
          </a:xfrm>
          <a:prstGeom prst="straightConnector1">
            <a:avLst/>
          </a:prstGeom>
          <a:ln>
            <a:solidFill>
              <a:schemeClr val="tx1"/>
            </a:solidFill>
            <a:headEnd type="triangle" w="sm" len="sm"/>
            <a:tailEnd type="none" w="sm" len="sm"/>
          </a:ln>
        </p:spPr>
        <p:style>
          <a:lnRef idx="1">
            <a:schemeClr val="accent1"/>
          </a:lnRef>
          <a:fillRef idx="0">
            <a:schemeClr val="accent1"/>
          </a:fillRef>
          <a:effectRef idx="0">
            <a:schemeClr val="accent1"/>
          </a:effectRef>
          <a:fontRef idx="minor">
            <a:schemeClr val="tx1"/>
          </a:fontRef>
        </p:style>
      </p:cxnSp>
      <p:cxnSp>
        <p:nvCxnSpPr>
          <p:cNvPr id="269" name="Straight Arrow Connector 268"/>
          <p:cNvCxnSpPr/>
          <p:nvPr/>
        </p:nvCxnSpPr>
        <p:spPr>
          <a:xfrm rot="5400000">
            <a:off x="5565099" y="2376503"/>
            <a:ext cx="153360" cy="1191"/>
          </a:xfrm>
          <a:prstGeom prst="straightConnector1">
            <a:avLst/>
          </a:prstGeom>
          <a:ln>
            <a:solidFill>
              <a:schemeClr val="tx1"/>
            </a:solidFill>
            <a:headEnd type="triangle" w="sm" len="sm"/>
            <a:tailEnd type="none" w="sm" len="sm"/>
          </a:ln>
        </p:spPr>
        <p:style>
          <a:lnRef idx="1">
            <a:schemeClr val="accent1"/>
          </a:lnRef>
          <a:fillRef idx="0">
            <a:schemeClr val="accent1"/>
          </a:fillRef>
          <a:effectRef idx="0">
            <a:schemeClr val="accent1"/>
          </a:effectRef>
          <a:fontRef idx="minor">
            <a:schemeClr val="tx1"/>
          </a:fontRef>
        </p:style>
      </p:cxnSp>
      <p:sp>
        <p:nvSpPr>
          <p:cNvPr id="2195" name="TextBox 269"/>
          <p:cNvSpPr txBox="1">
            <a:spLocks noChangeArrowheads="1"/>
          </p:cNvSpPr>
          <p:nvPr/>
        </p:nvSpPr>
        <p:spPr bwMode="auto">
          <a:xfrm>
            <a:off x="2740363" y="4031395"/>
            <a:ext cx="457200" cy="425758"/>
          </a:xfrm>
          <a:prstGeom prst="rect">
            <a:avLst/>
          </a:prstGeom>
          <a:noFill/>
          <a:ln w="9525">
            <a:noFill/>
            <a:miter lim="800000"/>
            <a:headEnd/>
            <a:tailEnd/>
          </a:ln>
        </p:spPr>
        <p:txBody>
          <a:bodyPr>
            <a:spAutoFit/>
          </a:bodyPr>
          <a:lstStyle/>
          <a:p>
            <a:pPr algn="ctr">
              <a:lnSpc>
                <a:spcPts val="1300"/>
              </a:lnSpc>
            </a:pPr>
            <a:r>
              <a:rPr lang="en-US" sz="1400" b="1" dirty="0">
                <a:latin typeface="Calibri" pitchFamily="34" charset="0"/>
              </a:rPr>
              <a:t>Goa</a:t>
            </a:r>
          </a:p>
        </p:txBody>
      </p:sp>
      <p:cxnSp>
        <p:nvCxnSpPr>
          <p:cNvPr id="271" name="Straight Arrow Connector 270"/>
          <p:cNvCxnSpPr/>
          <p:nvPr/>
        </p:nvCxnSpPr>
        <p:spPr>
          <a:xfrm rot="10800000" flipV="1">
            <a:off x="3023192" y="4496632"/>
            <a:ext cx="136923" cy="1334"/>
          </a:xfrm>
          <a:prstGeom prst="straightConnector1">
            <a:avLst/>
          </a:prstGeom>
          <a:ln>
            <a:solidFill>
              <a:schemeClr val="tx1"/>
            </a:solidFill>
            <a:headEnd type="triangle" w="sm" len="sm"/>
            <a:tailEnd type="none" w="sm" len="sm"/>
          </a:ln>
        </p:spPr>
        <p:style>
          <a:lnRef idx="1">
            <a:schemeClr val="accent1"/>
          </a:lnRef>
          <a:fillRef idx="0">
            <a:schemeClr val="accent1"/>
          </a:fillRef>
          <a:effectRef idx="0">
            <a:schemeClr val="accent1"/>
          </a:effectRef>
          <a:fontRef idx="minor">
            <a:schemeClr val="tx1"/>
          </a:fontRef>
        </p:style>
      </p:cxnSp>
      <p:cxnSp>
        <p:nvCxnSpPr>
          <p:cNvPr id="279" name="Straight Arrow Connector 278"/>
          <p:cNvCxnSpPr/>
          <p:nvPr/>
        </p:nvCxnSpPr>
        <p:spPr>
          <a:xfrm rot="5400000">
            <a:off x="6158030" y="1592361"/>
            <a:ext cx="153360" cy="1191"/>
          </a:xfrm>
          <a:prstGeom prst="straightConnector1">
            <a:avLst/>
          </a:prstGeom>
          <a:ln>
            <a:solidFill>
              <a:schemeClr val="tx1"/>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281" name="TextBox 280"/>
          <p:cNvSpPr txBox="1"/>
          <p:nvPr/>
        </p:nvSpPr>
        <p:spPr>
          <a:xfrm>
            <a:off x="3420099" y="1542064"/>
            <a:ext cx="678060" cy="425758"/>
          </a:xfrm>
          <a:prstGeom prst="rect">
            <a:avLst/>
          </a:prstGeom>
          <a:noFill/>
        </p:spPr>
        <p:txBody>
          <a:bodyPr wrap="square">
            <a:spAutoFit/>
          </a:bodyPr>
          <a:lstStyle/>
          <a:p>
            <a:pPr algn="ctr">
              <a:lnSpc>
                <a:spcPts val="1300"/>
              </a:lnSpc>
              <a:defRPr/>
            </a:pPr>
            <a:r>
              <a:rPr lang="en-US" sz="1400" b="1" dirty="0">
                <a:latin typeface="Calibri" pitchFamily="34" charset="0"/>
              </a:rPr>
              <a:t>Haryana</a:t>
            </a:r>
          </a:p>
        </p:txBody>
      </p:sp>
      <p:sp>
        <p:nvSpPr>
          <p:cNvPr id="282" name="TextBox 281"/>
          <p:cNvSpPr txBox="1"/>
          <p:nvPr/>
        </p:nvSpPr>
        <p:spPr>
          <a:xfrm>
            <a:off x="3802647" y="1715242"/>
            <a:ext cx="564569" cy="425758"/>
          </a:xfrm>
          <a:prstGeom prst="rect">
            <a:avLst/>
          </a:prstGeom>
          <a:noFill/>
        </p:spPr>
        <p:txBody>
          <a:bodyPr wrap="square">
            <a:spAutoFit/>
          </a:bodyPr>
          <a:lstStyle/>
          <a:p>
            <a:pPr>
              <a:lnSpc>
                <a:spcPts val="1300"/>
              </a:lnSpc>
              <a:defRPr/>
            </a:pPr>
            <a:r>
              <a:rPr lang="en-US" sz="1400" b="1" dirty="0">
                <a:latin typeface="Calibri" pitchFamily="34" charset="0"/>
              </a:rPr>
              <a:t>Delhi</a:t>
            </a:r>
          </a:p>
        </p:txBody>
      </p:sp>
      <p:sp>
        <p:nvSpPr>
          <p:cNvPr id="2200" name="TextBox 282"/>
          <p:cNvSpPr txBox="1">
            <a:spLocks noChangeArrowheads="1"/>
          </p:cNvSpPr>
          <p:nvPr/>
        </p:nvSpPr>
        <p:spPr bwMode="auto">
          <a:xfrm>
            <a:off x="2576513" y="4463471"/>
            <a:ext cx="628651" cy="592470"/>
          </a:xfrm>
          <a:prstGeom prst="rect">
            <a:avLst/>
          </a:prstGeom>
          <a:noFill/>
          <a:ln w="9525">
            <a:noFill/>
            <a:miter lim="800000"/>
            <a:headEnd/>
            <a:tailEnd/>
          </a:ln>
        </p:spPr>
        <p:txBody>
          <a:bodyPr>
            <a:spAutoFit/>
          </a:bodyPr>
          <a:lstStyle/>
          <a:p>
            <a:pPr algn="ctr">
              <a:lnSpc>
                <a:spcPts val="1300"/>
              </a:lnSpc>
            </a:pPr>
            <a:r>
              <a:rPr lang="en-US" sz="1400" b="1" dirty="0">
                <a:latin typeface="Calibri" pitchFamily="34" charset="0"/>
              </a:rPr>
              <a:t>Lakshadweep</a:t>
            </a:r>
          </a:p>
        </p:txBody>
      </p:sp>
      <p:sp>
        <p:nvSpPr>
          <p:cNvPr id="2201" name="TextBox 283"/>
          <p:cNvSpPr txBox="1">
            <a:spLocks noChangeArrowheads="1"/>
          </p:cNvSpPr>
          <p:nvPr/>
        </p:nvSpPr>
        <p:spPr bwMode="auto">
          <a:xfrm>
            <a:off x="5715000" y="4928888"/>
            <a:ext cx="914400" cy="759182"/>
          </a:xfrm>
          <a:prstGeom prst="rect">
            <a:avLst/>
          </a:prstGeom>
          <a:noFill/>
          <a:ln w="9525">
            <a:noFill/>
            <a:miter lim="800000"/>
            <a:headEnd/>
            <a:tailEnd/>
          </a:ln>
        </p:spPr>
        <p:txBody>
          <a:bodyPr>
            <a:spAutoFit/>
          </a:bodyPr>
          <a:lstStyle/>
          <a:p>
            <a:pPr algn="ctr">
              <a:lnSpc>
                <a:spcPts val="1300"/>
              </a:lnSpc>
            </a:pPr>
            <a:r>
              <a:rPr lang="en-US" sz="1400" b="1" dirty="0">
                <a:solidFill>
                  <a:schemeClr val="bg1"/>
                </a:solidFill>
                <a:latin typeface="Calibri" pitchFamily="34" charset="0"/>
              </a:rPr>
              <a:t>Andaman &amp; Nicobar Is.</a:t>
            </a:r>
          </a:p>
        </p:txBody>
      </p:sp>
      <p:sp>
        <p:nvSpPr>
          <p:cNvPr id="285" name="Rectangle 284"/>
          <p:cNvSpPr/>
          <p:nvPr/>
        </p:nvSpPr>
        <p:spPr>
          <a:xfrm>
            <a:off x="609600" y="192037"/>
            <a:ext cx="8305800" cy="4992899"/>
          </a:xfrm>
          <a:prstGeom prst="rect">
            <a:avLst/>
          </a:prstGeom>
          <a:noFill/>
          <a:ln w="38100" cmpd="tri"/>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9" name="TextBox 122"/>
          <p:cNvSpPr txBox="1">
            <a:spLocks noChangeArrowheads="1"/>
          </p:cNvSpPr>
          <p:nvPr/>
        </p:nvSpPr>
        <p:spPr bwMode="auto">
          <a:xfrm>
            <a:off x="3715867" y="3609470"/>
            <a:ext cx="800100" cy="425758"/>
          </a:xfrm>
          <a:prstGeom prst="rect">
            <a:avLst/>
          </a:prstGeom>
          <a:noFill/>
          <a:ln w="9525">
            <a:noFill/>
            <a:miter lim="800000"/>
            <a:headEnd/>
            <a:tailEnd/>
          </a:ln>
        </p:spPr>
        <p:txBody>
          <a:bodyPr>
            <a:spAutoFit/>
          </a:bodyPr>
          <a:lstStyle/>
          <a:p>
            <a:pPr algn="ctr">
              <a:lnSpc>
                <a:spcPts val="1300"/>
              </a:lnSpc>
            </a:pPr>
            <a:r>
              <a:rPr lang="en-US" sz="1400" b="1" dirty="0" err="1" smtClean="0">
                <a:solidFill>
                  <a:schemeClr val="bg1"/>
                </a:solidFill>
                <a:latin typeface="Calibri" pitchFamily="34" charset="0"/>
              </a:rPr>
              <a:t>Telangana</a:t>
            </a:r>
            <a:endParaRPr lang="en-US" sz="1400" b="1" dirty="0">
              <a:solidFill>
                <a:schemeClr val="bg1"/>
              </a:solidFill>
              <a:latin typeface="Calibri" pitchFamily="34" charset="0"/>
            </a:endParaRPr>
          </a:p>
        </p:txBody>
      </p:sp>
      <p:graphicFrame>
        <p:nvGraphicFramePr>
          <p:cNvPr id="160" name="Table 159"/>
          <p:cNvGraphicFramePr>
            <a:graphicFrameLocks noGrp="1"/>
          </p:cNvGraphicFramePr>
          <p:nvPr>
            <p:extLst/>
          </p:nvPr>
        </p:nvGraphicFramePr>
        <p:xfrm>
          <a:off x="7315202" y="1140570"/>
          <a:ext cx="1214439" cy="1979366"/>
        </p:xfrm>
        <a:graphic>
          <a:graphicData uri="http://schemas.openxmlformats.org/drawingml/2006/table">
            <a:tbl>
              <a:tblPr/>
              <a:tblGrid>
                <a:gridCol w="1214439"/>
              </a:tblGrid>
              <a:tr h="217019">
                <a:tc>
                  <a:txBody>
                    <a:bodyPr/>
                    <a:lstStyle/>
                    <a:p>
                      <a:pPr algn="ctr" fontAlgn="b"/>
                      <a:r>
                        <a:rPr lang="en-IN" sz="1400" b="0" i="0" u="none" strike="noStrike" dirty="0">
                          <a:solidFill>
                            <a:srgbClr val="000000"/>
                          </a:solidFill>
                          <a:effectLst/>
                          <a:latin typeface="Calibri" panose="020F0502020204030204" pitchFamily="34" charset="0"/>
                        </a:rPr>
                        <a:t>Legend</a:t>
                      </a:r>
                    </a:p>
                  </a:txBody>
                  <a:tcPr marL="7144" marR="7144"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5054">
                <a:tc>
                  <a:txBody>
                    <a:bodyPr/>
                    <a:lstStyle/>
                    <a:p>
                      <a:pPr algn="ctr" fontAlgn="b"/>
                      <a:r>
                        <a:rPr lang="en-IN" sz="1400" b="0" i="0" u="none" strike="noStrike" dirty="0">
                          <a:solidFill>
                            <a:srgbClr val="000000"/>
                          </a:solidFill>
                          <a:effectLst/>
                          <a:latin typeface="Calibri" panose="020F0502020204030204" pitchFamily="34" charset="0"/>
                        </a:rPr>
                        <a:t> % </a:t>
                      </a:r>
                      <a:r>
                        <a:rPr lang="en-IN" sz="1400" b="0" i="0" u="none" strike="noStrike" dirty="0" smtClean="0">
                          <a:solidFill>
                            <a:srgbClr val="000000"/>
                          </a:solidFill>
                          <a:effectLst/>
                          <a:latin typeface="Calibri" panose="020F0502020204030204" pitchFamily="34" charset="0"/>
                        </a:rPr>
                        <a:t>of female adolescent dropped</a:t>
                      </a:r>
                      <a:endParaRPr lang="en-IN" sz="1400" b="0" i="0" u="none" strike="noStrike" dirty="0">
                        <a:solidFill>
                          <a:srgbClr val="000000"/>
                        </a:solidFill>
                        <a:effectLst/>
                        <a:latin typeface="Calibri" panose="020F0502020204030204" pitchFamily="34" charset="0"/>
                      </a:endParaRPr>
                    </a:p>
                  </a:txBody>
                  <a:tcPr marL="7144" marR="7144"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7019">
                <a:tc>
                  <a:txBody>
                    <a:bodyPr/>
                    <a:lstStyle/>
                    <a:p>
                      <a:pPr algn="ctr" fontAlgn="b"/>
                      <a:r>
                        <a:rPr lang="en-IN" sz="1400" b="0" i="0" u="none" strike="noStrike" dirty="0">
                          <a:solidFill>
                            <a:srgbClr val="000000"/>
                          </a:solidFill>
                          <a:effectLst/>
                          <a:latin typeface="Calibri" panose="020F0502020204030204" pitchFamily="34" charset="0"/>
                        </a:rPr>
                        <a:t>0</a:t>
                      </a:r>
                      <a:r>
                        <a:rPr lang="en-IN" sz="1400" b="0" i="0" u="none" strike="noStrike" dirty="0" smtClean="0">
                          <a:solidFill>
                            <a:srgbClr val="000000"/>
                          </a:solidFill>
                          <a:effectLst/>
                          <a:latin typeface="Calibri" panose="020F0502020204030204" pitchFamily="34" charset="0"/>
                        </a:rPr>
                        <a:t>% </a:t>
                      </a:r>
                      <a:r>
                        <a:rPr lang="en-IN" sz="1400" b="0" i="0" u="none" strike="noStrike" dirty="0">
                          <a:solidFill>
                            <a:srgbClr val="000000"/>
                          </a:solidFill>
                          <a:effectLst/>
                          <a:latin typeface="Calibri" panose="020F0502020204030204" pitchFamily="34" charset="0"/>
                        </a:rPr>
                        <a:t>to </a:t>
                      </a:r>
                      <a:r>
                        <a:rPr lang="en-IN" sz="1400" b="0" i="0" u="none" strike="noStrike" dirty="0" smtClean="0">
                          <a:solidFill>
                            <a:srgbClr val="000000"/>
                          </a:solidFill>
                          <a:effectLst/>
                          <a:latin typeface="Calibri" panose="020F0502020204030204" pitchFamily="34" charset="0"/>
                        </a:rPr>
                        <a:t>19.7%</a:t>
                      </a:r>
                      <a:endParaRPr lang="en-IN" sz="1400" b="0" i="0" u="none" strike="noStrike" dirty="0">
                        <a:solidFill>
                          <a:srgbClr val="000000"/>
                        </a:solidFill>
                        <a:effectLst/>
                        <a:latin typeface="Calibri" panose="020F0502020204030204" pitchFamily="34" charset="0"/>
                      </a:endParaRPr>
                    </a:p>
                  </a:txBody>
                  <a:tcPr marL="7144" marR="7144"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226919">
                <a:tc>
                  <a:txBody>
                    <a:bodyPr/>
                    <a:lstStyle/>
                    <a:p>
                      <a:pPr algn="ctr" fontAlgn="b"/>
                      <a:r>
                        <a:rPr lang="en-IN" sz="1400" b="0" i="0" u="none" strike="noStrike" dirty="0" smtClean="0">
                          <a:solidFill>
                            <a:srgbClr val="000000"/>
                          </a:solidFill>
                          <a:effectLst/>
                          <a:latin typeface="Calibri" panose="020F0502020204030204" pitchFamily="34" charset="0"/>
                        </a:rPr>
                        <a:t>19.8%</a:t>
                      </a:r>
                      <a:r>
                        <a:rPr lang="en-IN" sz="1400" b="0" i="0" u="none" strike="noStrike" baseline="0" dirty="0" smtClean="0">
                          <a:solidFill>
                            <a:srgbClr val="000000"/>
                          </a:solidFill>
                          <a:effectLst/>
                          <a:latin typeface="Calibri" panose="020F0502020204030204" pitchFamily="34" charset="0"/>
                        </a:rPr>
                        <a:t> </a:t>
                      </a:r>
                      <a:r>
                        <a:rPr lang="en-IN" sz="1400" b="0" i="0" u="none" strike="noStrike" dirty="0" smtClean="0">
                          <a:solidFill>
                            <a:srgbClr val="000000"/>
                          </a:solidFill>
                          <a:effectLst/>
                          <a:latin typeface="Calibri" panose="020F0502020204030204" pitchFamily="34" charset="0"/>
                        </a:rPr>
                        <a:t>to 21.8%</a:t>
                      </a:r>
                      <a:endParaRPr lang="en-IN" sz="1400" b="0" i="0" u="none" strike="noStrike" dirty="0">
                        <a:solidFill>
                          <a:srgbClr val="000000"/>
                        </a:solidFill>
                        <a:effectLst/>
                        <a:latin typeface="Calibri" panose="020F0502020204030204" pitchFamily="34" charset="0"/>
                      </a:endParaRPr>
                    </a:p>
                  </a:txBody>
                  <a:tcPr marL="7144" marR="7144"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r>
              <a:tr h="226919">
                <a:tc>
                  <a:txBody>
                    <a:bodyPr/>
                    <a:lstStyle/>
                    <a:p>
                      <a:pPr algn="ctr" fontAlgn="b"/>
                      <a:r>
                        <a:rPr lang="en-IN" sz="1400" b="0" i="0" u="none" strike="noStrike" dirty="0" smtClean="0">
                          <a:solidFill>
                            <a:srgbClr val="000000"/>
                          </a:solidFill>
                          <a:effectLst/>
                          <a:latin typeface="Calibri" panose="020F0502020204030204" pitchFamily="34" charset="0"/>
                        </a:rPr>
                        <a:t>21.9% </a:t>
                      </a:r>
                      <a:r>
                        <a:rPr lang="en-IN" sz="1400" b="0" i="0" u="none" strike="noStrike" dirty="0">
                          <a:solidFill>
                            <a:srgbClr val="000000"/>
                          </a:solidFill>
                          <a:effectLst/>
                          <a:latin typeface="Calibri" panose="020F0502020204030204" pitchFamily="34" charset="0"/>
                        </a:rPr>
                        <a:t>to </a:t>
                      </a:r>
                      <a:r>
                        <a:rPr lang="en-IN" sz="1400" b="0" i="0" u="none" strike="noStrike" dirty="0" smtClean="0">
                          <a:solidFill>
                            <a:srgbClr val="000000"/>
                          </a:solidFill>
                          <a:effectLst/>
                          <a:latin typeface="Calibri" panose="020F0502020204030204" pitchFamily="34" charset="0"/>
                        </a:rPr>
                        <a:t>24.1%</a:t>
                      </a:r>
                      <a:endParaRPr lang="en-IN" sz="1400" b="0" i="0" u="none" strike="noStrike" dirty="0">
                        <a:solidFill>
                          <a:srgbClr val="000000"/>
                        </a:solidFill>
                        <a:effectLst/>
                        <a:latin typeface="Calibri" panose="020F0502020204030204" pitchFamily="34" charset="0"/>
                      </a:endParaRPr>
                    </a:p>
                  </a:txBody>
                  <a:tcPr marL="7144" marR="7144"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426037">
                <a:tc>
                  <a:txBody>
                    <a:bodyPr/>
                    <a:lstStyle/>
                    <a:p>
                      <a:pPr algn="ctr" fontAlgn="b"/>
                      <a:r>
                        <a:rPr lang="en-IN" sz="1400" b="0" i="0" u="none" strike="noStrike" dirty="0" smtClean="0">
                          <a:solidFill>
                            <a:srgbClr val="000000"/>
                          </a:solidFill>
                          <a:effectLst/>
                          <a:latin typeface="Calibri" panose="020F0502020204030204" pitchFamily="34" charset="0"/>
                        </a:rPr>
                        <a:t>24.2% </a:t>
                      </a:r>
                      <a:r>
                        <a:rPr lang="en-IN" sz="1400" b="0" i="0" u="none" strike="noStrike" dirty="0">
                          <a:solidFill>
                            <a:srgbClr val="000000"/>
                          </a:solidFill>
                          <a:effectLst/>
                          <a:latin typeface="Calibri" panose="020F0502020204030204" pitchFamily="34" charset="0"/>
                        </a:rPr>
                        <a:t>and above</a:t>
                      </a:r>
                    </a:p>
                  </a:txBody>
                  <a:tcPr marL="7144" marR="7144"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bl>
          </a:graphicData>
        </a:graphic>
      </p:graphicFrame>
      <p:sp>
        <p:nvSpPr>
          <p:cNvPr id="161" name="Slide Number Placeholder 160"/>
          <p:cNvSpPr>
            <a:spLocks noGrp="1"/>
          </p:cNvSpPr>
          <p:nvPr>
            <p:ph type="sldNum" sz="quarter" idx="12"/>
          </p:nvPr>
        </p:nvSpPr>
        <p:spPr/>
        <p:txBody>
          <a:bodyPr/>
          <a:lstStyle/>
          <a:p>
            <a:fld id="{C08D3C8A-A6EA-464F-85EB-16249668432D}" type="slidenum">
              <a:rPr lang="en-US" smtClean="0"/>
              <a:pPr/>
              <a:t>3</a:t>
            </a:fld>
            <a:endParaRPr lang="en-US"/>
          </a:p>
        </p:txBody>
      </p:sp>
      <p:sp>
        <p:nvSpPr>
          <p:cNvPr id="162" name="Footer Placeholder 161"/>
          <p:cNvSpPr>
            <a:spLocks noGrp="1"/>
          </p:cNvSpPr>
          <p:nvPr>
            <p:ph type="ftr" sz="quarter" idx="11"/>
          </p:nvPr>
        </p:nvSpPr>
        <p:spPr>
          <a:xfrm>
            <a:off x="2898648" y="5339630"/>
            <a:ext cx="5832000" cy="307256"/>
          </a:xfrm>
        </p:spPr>
        <p:txBody>
          <a:bodyPr/>
          <a:lstStyle/>
          <a:p>
            <a:r>
              <a:rPr lang="en-IN" smtClean="0"/>
              <a:t>IGC WB Economy Conference 2016_Dutta &amp; Sen</a:t>
            </a:r>
            <a:endParaRPr lang="en-US"/>
          </a:p>
        </p:txBody>
      </p:sp>
      <p:sp>
        <p:nvSpPr>
          <p:cNvPr id="163" name="TextBox 162"/>
          <p:cNvSpPr txBox="1"/>
          <p:nvPr/>
        </p:nvSpPr>
        <p:spPr>
          <a:xfrm>
            <a:off x="762000" y="518319"/>
            <a:ext cx="2428870" cy="523220"/>
          </a:xfrm>
          <a:prstGeom prst="rect">
            <a:avLst/>
          </a:prstGeom>
          <a:noFill/>
        </p:spPr>
        <p:txBody>
          <a:bodyPr wrap="none" rtlCol="0">
            <a:spAutoFit/>
          </a:bodyPr>
          <a:lstStyle/>
          <a:p>
            <a:r>
              <a:rPr lang="en-US" sz="1400" dirty="0" smtClean="0">
                <a:latin typeface="+mj-lt"/>
              </a:rPr>
              <a:t>Adolescent dropouts</a:t>
            </a:r>
          </a:p>
          <a:p>
            <a:r>
              <a:rPr lang="en-US" sz="1400" dirty="0" smtClean="0">
                <a:latin typeface="+mj-lt"/>
              </a:rPr>
              <a:t>Among girls (13-18 years)</a:t>
            </a:r>
            <a:endParaRPr lang="en-IN" sz="1400" dirty="0">
              <a:latin typeface="+mj-lt"/>
            </a:endParaRPr>
          </a:p>
        </p:txBody>
      </p:sp>
    </p:spTree>
    <p:extLst>
      <p:ext uri="{BB962C8B-B14F-4D97-AF65-F5344CB8AC3E}">
        <p14:creationId xmlns:p14="http://schemas.microsoft.com/office/powerpoint/2010/main" xmlns="" val="20533324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000" b="1" dirty="0" smtClean="0">
                <a:solidFill>
                  <a:schemeClr val="accent1">
                    <a:lumMod val="75000"/>
                  </a:schemeClr>
                </a:solidFill>
              </a:rPr>
              <a:t>Distribution of Child Dropouts across states </a:t>
            </a:r>
            <a:br>
              <a:rPr lang="en-US" sz="2000" b="1" dirty="0" smtClean="0">
                <a:solidFill>
                  <a:schemeClr val="accent1">
                    <a:lumMod val="75000"/>
                  </a:schemeClr>
                </a:solidFill>
              </a:rPr>
            </a:br>
            <a:r>
              <a:rPr lang="en-US" sz="2000" b="1" dirty="0" smtClean="0">
                <a:solidFill>
                  <a:schemeClr val="accent1">
                    <a:lumMod val="75000"/>
                  </a:schemeClr>
                </a:solidFill>
              </a:rPr>
              <a:t>(Average being 8.07 &amp; 9.03 for boys &amp; girls respectively)</a:t>
            </a:r>
            <a:endParaRPr lang="en-US" sz="2000" b="1" dirty="0">
              <a:solidFill>
                <a:schemeClr val="accent1">
                  <a:lumMod val="75000"/>
                </a:schemeClr>
              </a:solidFill>
            </a:endParaRPr>
          </a:p>
        </p:txBody>
      </p:sp>
      <p:pic>
        <p:nvPicPr>
          <p:cNvPr id="5" name="Picture 4"/>
          <p:cNvPicPr>
            <a:picLocks noChangeAspect="1"/>
          </p:cNvPicPr>
          <p:nvPr/>
        </p:nvPicPr>
        <p:blipFill>
          <a:blip r:embed="rId3" cstate="print"/>
          <a:stretch>
            <a:fillRect/>
          </a:stretch>
        </p:blipFill>
        <p:spPr>
          <a:xfrm>
            <a:off x="762001" y="1152209"/>
            <a:ext cx="7239000" cy="4457229"/>
          </a:xfrm>
          <a:prstGeom prst="rect">
            <a:avLst/>
          </a:prstGeom>
        </p:spPr>
      </p:pic>
      <p:sp>
        <p:nvSpPr>
          <p:cNvPr id="6" name="Slide Number Placeholder 5"/>
          <p:cNvSpPr>
            <a:spLocks noGrp="1"/>
          </p:cNvSpPr>
          <p:nvPr>
            <p:ph type="sldNum" sz="quarter" idx="12"/>
          </p:nvPr>
        </p:nvSpPr>
        <p:spPr/>
        <p:txBody>
          <a:bodyPr/>
          <a:lstStyle/>
          <a:p>
            <a:fld id="{C08D3C8A-A6EA-464F-85EB-16249668432D}" type="slidenum">
              <a:rPr lang="en-US" smtClean="0"/>
              <a:pPr/>
              <a:t>4</a:t>
            </a:fld>
            <a:endParaRPr lang="en-US"/>
          </a:p>
        </p:txBody>
      </p:sp>
      <p:sp>
        <p:nvSpPr>
          <p:cNvPr id="7" name="Footer Placeholder 6"/>
          <p:cNvSpPr>
            <a:spLocks noGrp="1"/>
          </p:cNvSpPr>
          <p:nvPr>
            <p:ph type="ftr" sz="quarter" idx="11"/>
          </p:nvPr>
        </p:nvSpPr>
        <p:spPr>
          <a:xfrm>
            <a:off x="2898648" y="5339630"/>
            <a:ext cx="5724000" cy="307256"/>
          </a:xfrm>
        </p:spPr>
        <p:txBody>
          <a:bodyPr/>
          <a:lstStyle/>
          <a:p>
            <a:r>
              <a:rPr lang="en-IN" smtClean="0"/>
              <a:t>IGC WB Economy Conference 2016_Dutta &amp; Sen</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z="2400" b="1" dirty="0" smtClean="0">
                <a:solidFill>
                  <a:srgbClr val="C00000"/>
                </a:solidFill>
              </a:rPr>
              <a:t>Gender-wise school attendance in age cohort 13-18 years (Highest gap in WB)</a:t>
            </a:r>
            <a:endParaRPr lang="en-IN" sz="2400" b="1" dirty="0">
              <a:solidFill>
                <a:srgbClr val="C00000"/>
              </a:solidFill>
            </a:endParaRPr>
          </a:p>
        </p:txBody>
      </p:sp>
      <p:sp>
        <p:nvSpPr>
          <p:cNvPr id="2" name="Footer Placeholder 1"/>
          <p:cNvSpPr>
            <a:spLocks noGrp="1"/>
          </p:cNvSpPr>
          <p:nvPr>
            <p:ph type="ftr" sz="quarter" idx="11"/>
          </p:nvPr>
        </p:nvSpPr>
        <p:spPr>
          <a:xfrm>
            <a:off x="2898648" y="5339630"/>
            <a:ext cx="5724000" cy="307256"/>
          </a:xfrm>
        </p:spPr>
        <p:txBody>
          <a:bodyPr/>
          <a:lstStyle/>
          <a:p>
            <a:r>
              <a:rPr lang="en-IN" dirty="0" err="1" smtClean="0"/>
              <a:t>IGC</a:t>
            </a:r>
            <a:r>
              <a:rPr lang="en-IN" dirty="0" smtClean="0"/>
              <a:t> WB Economy Conference </a:t>
            </a:r>
            <a:r>
              <a:rPr lang="en-IN" dirty="0" err="1" smtClean="0"/>
              <a:t>2016_Dutta</a:t>
            </a:r>
            <a:r>
              <a:rPr lang="en-IN" dirty="0" smtClean="0"/>
              <a:t> &amp; </a:t>
            </a:r>
            <a:r>
              <a:rPr lang="en-IN" dirty="0" err="1" smtClean="0"/>
              <a:t>Sen</a:t>
            </a:r>
            <a:endParaRPr lang="en-US" dirty="0"/>
          </a:p>
        </p:txBody>
      </p:sp>
      <p:sp>
        <p:nvSpPr>
          <p:cNvPr id="3" name="Slide Number Placeholder 2"/>
          <p:cNvSpPr>
            <a:spLocks noGrp="1"/>
          </p:cNvSpPr>
          <p:nvPr>
            <p:ph type="sldNum" sz="quarter" idx="12"/>
          </p:nvPr>
        </p:nvSpPr>
        <p:spPr/>
        <p:txBody>
          <a:bodyPr/>
          <a:lstStyle/>
          <a:p>
            <a:fld id="{C08D3C8A-A6EA-464F-85EB-16249668432D}" type="slidenum">
              <a:rPr lang="en-US" smtClean="0"/>
              <a:pPr/>
              <a:t>5</a:t>
            </a:fld>
            <a:endParaRPr lang="en-US"/>
          </a:p>
        </p:txBody>
      </p:sp>
      <p:pic>
        <p:nvPicPr>
          <p:cNvPr id="1026" name="Picture 2"/>
          <p:cNvPicPr>
            <a:picLocks noChangeAspect="1" noChangeArrowheads="1"/>
          </p:cNvPicPr>
          <p:nvPr/>
        </p:nvPicPr>
        <p:blipFill>
          <a:blip r:embed="rId2" cstate="print"/>
          <a:srcRect/>
          <a:stretch>
            <a:fillRect/>
          </a:stretch>
        </p:blipFill>
        <p:spPr bwMode="auto">
          <a:xfrm>
            <a:off x="533400" y="1095375"/>
            <a:ext cx="8077200" cy="407114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b="1" dirty="0" smtClean="0">
                <a:solidFill>
                  <a:schemeClr val="accent1">
                    <a:lumMod val="50000"/>
                  </a:schemeClr>
                </a:solidFill>
              </a:rPr>
              <a:t>Adolescent Dropout in West Bengal across income classes</a:t>
            </a:r>
            <a:endParaRPr lang="en-US" sz="2400" b="1" dirty="0">
              <a:solidFill>
                <a:schemeClr val="accent1">
                  <a:lumMod val="50000"/>
                </a:schemeClr>
              </a:solidFill>
            </a:endParaRPr>
          </a:p>
        </p:txBody>
      </p:sp>
      <p:graphicFrame>
        <p:nvGraphicFramePr>
          <p:cNvPr id="3" name="Chart 2"/>
          <p:cNvGraphicFramePr/>
          <p:nvPr/>
        </p:nvGraphicFramePr>
        <p:xfrm>
          <a:off x="2286000" y="1728312"/>
          <a:ext cx="4572000" cy="2304415"/>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fld id="{C08D3C8A-A6EA-464F-85EB-16249668432D}" type="slidenum">
              <a:rPr lang="en-US" smtClean="0"/>
              <a:pPr/>
              <a:t>6</a:t>
            </a:fld>
            <a:endParaRPr lang="en-US"/>
          </a:p>
        </p:txBody>
      </p:sp>
      <p:sp>
        <p:nvSpPr>
          <p:cNvPr id="5" name="Footer Placeholder 4"/>
          <p:cNvSpPr>
            <a:spLocks noGrp="1"/>
          </p:cNvSpPr>
          <p:nvPr>
            <p:ph type="ftr" sz="quarter" idx="11"/>
          </p:nvPr>
        </p:nvSpPr>
        <p:spPr>
          <a:xfrm>
            <a:off x="2898648" y="5339630"/>
            <a:ext cx="5760000" cy="307256"/>
          </a:xfrm>
        </p:spPr>
        <p:txBody>
          <a:bodyPr/>
          <a:lstStyle/>
          <a:p>
            <a:r>
              <a:rPr lang="en-IN" dirty="0" err="1" smtClean="0"/>
              <a:t>IGC</a:t>
            </a:r>
            <a:r>
              <a:rPr lang="en-IN" dirty="0" smtClean="0"/>
              <a:t> WB Economy Conference </a:t>
            </a:r>
            <a:r>
              <a:rPr lang="en-IN" dirty="0" err="1" smtClean="0"/>
              <a:t>2016_Dutta</a:t>
            </a:r>
            <a:r>
              <a:rPr lang="en-IN" dirty="0" smtClean="0"/>
              <a:t> &amp; </a:t>
            </a:r>
            <a:r>
              <a:rPr lang="en-IN" dirty="0" err="1" smtClean="0"/>
              <a:t>Sen</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b="1" dirty="0" smtClean="0">
                <a:solidFill>
                  <a:schemeClr val="accent1">
                    <a:lumMod val="50000"/>
                  </a:schemeClr>
                </a:solidFill>
              </a:rPr>
              <a:t>Reasons reported for adolescent dropouts across states % shares</a:t>
            </a:r>
            <a:endParaRPr lang="en-US" sz="2400" b="1" dirty="0">
              <a:solidFill>
                <a:schemeClr val="accent1">
                  <a:lumMod val="50000"/>
                </a:schemeClr>
              </a:solidFill>
            </a:endParaRPr>
          </a:p>
        </p:txBody>
      </p:sp>
      <p:graphicFrame>
        <p:nvGraphicFramePr>
          <p:cNvPr id="3" name="Table 2"/>
          <p:cNvGraphicFramePr>
            <a:graphicFrameLocks noGrp="1"/>
          </p:cNvGraphicFramePr>
          <p:nvPr>
            <p:extLst>
              <p:ext uri="{D42A27DB-BD31-4B8C-83A1-F6EECF244321}">
                <p14:modId xmlns:p14="http://schemas.microsoft.com/office/powerpoint/2010/main" xmlns="" val="89030363"/>
              </p:ext>
            </p:extLst>
          </p:nvPr>
        </p:nvGraphicFramePr>
        <p:xfrm>
          <a:off x="457202" y="1408255"/>
          <a:ext cx="8153401" cy="3224867"/>
        </p:xfrm>
        <a:graphic>
          <a:graphicData uri="http://schemas.openxmlformats.org/drawingml/2006/table">
            <a:tbl>
              <a:tblPr/>
              <a:tblGrid>
                <a:gridCol w="1577105"/>
                <a:gridCol w="596889"/>
                <a:gridCol w="596697"/>
                <a:gridCol w="758304"/>
                <a:gridCol w="658853"/>
                <a:gridCol w="646423"/>
                <a:gridCol w="671285"/>
                <a:gridCol w="671285"/>
                <a:gridCol w="671285"/>
                <a:gridCol w="696148"/>
                <a:gridCol w="609127"/>
              </a:tblGrid>
              <a:tr h="313662">
                <a:tc>
                  <a:txBody>
                    <a:bodyPr/>
                    <a:lstStyle/>
                    <a:p>
                      <a:pPr algn="ctr" fontAlgn="b"/>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b"/>
                      <a:r>
                        <a:rPr lang="en-IN" sz="900" b="1" i="0" u="none" strike="noStrike" dirty="0">
                          <a:solidFill>
                            <a:srgbClr val="000000"/>
                          </a:solidFill>
                          <a:latin typeface="Times New Roman" pitchFamily="18" charset="0"/>
                          <a:cs typeface="Times New Roman" pitchFamily="18" charset="0"/>
                        </a:rPr>
                        <a:t>Gujarat</a:t>
                      </a: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en-IN"/>
                    </a:p>
                  </a:txBody>
                  <a:tcPr/>
                </a:tc>
                <a:tc gridSpan="2">
                  <a:txBody>
                    <a:bodyPr/>
                    <a:lstStyle/>
                    <a:p>
                      <a:pPr algn="ctr" fontAlgn="b"/>
                      <a:r>
                        <a:rPr lang="en-IN" sz="900" b="1" i="0" u="none" strike="noStrike">
                          <a:solidFill>
                            <a:srgbClr val="000000"/>
                          </a:solidFill>
                          <a:latin typeface="Times New Roman" pitchFamily="18" charset="0"/>
                          <a:cs typeface="Times New Roman" pitchFamily="18" charset="0"/>
                        </a:rPr>
                        <a:t>West Bengal</a:t>
                      </a: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hMerge="1">
                  <a:txBody>
                    <a:bodyPr/>
                    <a:lstStyle/>
                    <a:p>
                      <a:endParaRPr lang="en-IN"/>
                    </a:p>
                  </a:txBody>
                  <a:tcPr/>
                </a:tc>
                <a:tc gridSpan="2">
                  <a:txBody>
                    <a:bodyPr/>
                    <a:lstStyle/>
                    <a:p>
                      <a:pPr algn="ctr" fontAlgn="b"/>
                      <a:r>
                        <a:rPr lang="en-IN" sz="900" b="1" i="0" u="none" strike="noStrike" dirty="0" smtClean="0">
                          <a:solidFill>
                            <a:srgbClr val="000000"/>
                          </a:solidFill>
                          <a:latin typeface="Times New Roman" pitchFamily="18" charset="0"/>
                          <a:cs typeface="Times New Roman" pitchFamily="18" charset="0"/>
                        </a:rPr>
                        <a:t>Karnataka</a:t>
                      </a:r>
                      <a:endParaRPr lang="en-IN" sz="900" b="1"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IN"/>
                    </a:p>
                  </a:txBody>
                  <a:tcPr/>
                </a:tc>
                <a:tc gridSpan="2">
                  <a:txBody>
                    <a:bodyPr/>
                    <a:lstStyle/>
                    <a:p>
                      <a:pPr algn="ctr" fontAlgn="b"/>
                      <a:r>
                        <a:rPr lang="en-IN" sz="900" b="1" i="0" u="none" strike="noStrike" dirty="0" smtClean="0">
                          <a:solidFill>
                            <a:srgbClr val="000000"/>
                          </a:solidFill>
                          <a:latin typeface="Times New Roman" pitchFamily="18" charset="0"/>
                          <a:cs typeface="Times New Roman" pitchFamily="18" charset="0"/>
                        </a:rPr>
                        <a:t>Orissa</a:t>
                      </a:r>
                      <a:endParaRPr lang="en-IN" sz="900" b="1"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pPr algn="ctr" fontAlgn="b"/>
                      <a:endParaRPr lang="en-IN" sz="1200" b="1" i="0" u="none" strike="noStrike" dirty="0">
                        <a:solidFill>
                          <a:srgbClr val="000000"/>
                        </a:solidFill>
                        <a:latin typeface="Cambria"/>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2">
                  <a:txBody>
                    <a:bodyPr/>
                    <a:lstStyle/>
                    <a:p>
                      <a:pPr algn="ctr" fontAlgn="b"/>
                      <a:r>
                        <a:rPr lang="en-IN" sz="900" b="1" i="0" u="none" strike="noStrike" dirty="0">
                          <a:solidFill>
                            <a:srgbClr val="000000"/>
                          </a:solidFill>
                          <a:latin typeface="Times New Roman" pitchFamily="18" charset="0"/>
                          <a:cs typeface="Times New Roman" pitchFamily="18" charset="0"/>
                        </a:rPr>
                        <a:t>India</a:t>
                      </a: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algn="ctr" fontAlgn="b"/>
                      <a:endParaRPr lang="en-IN" sz="1200" b="1" i="0" u="none" strike="noStrike" dirty="0">
                        <a:solidFill>
                          <a:srgbClr val="000000"/>
                        </a:solidFill>
                        <a:latin typeface="Cambria"/>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26684">
                <a:tc>
                  <a:txBody>
                    <a:bodyPr/>
                    <a:lstStyle/>
                    <a:p>
                      <a:pPr algn="ctr" fontAlgn="b"/>
                      <a:r>
                        <a:rPr lang="en-IN" sz="900" b="1" i="0" u="none" strike="noStrike" dirty="0">
                          <a:solidFill>
                            <a:srgbClr val="000000"/>
                          </a:solidFill>
                          <a:latin typeface="Times New Roman" pitchFamily="18" charset="0"/>
                          <a:cs typeface="Times New Roman" pitchFamily="18" charset="0"/>
                        </a:rPr>
                        <a:t>Reasons for </a:t>
                      </a:r>
                      <a:r>
                        <a:rPr lang="en-IN" sz="900" b="1" i="0" u="none" strike="noStrike" dirty="0" smtClean="0">
                          <a:solidFill>
                            <a:schemeClr val="tx1"/>
                          </a:solidFill>
                          <a:latin typeface="Times New Roman" pitchFamily="18" charset="0"/>
                          <a:cs typeface="Times New Roman" pitchFamily="18" charset="0"/>
                        </a:rPr>
                        <a:t>DO</a:t>
                      </a:r>
                      <a:endParaRPr lang="en-IN" sz="900" b="1" i="0" u="none" strike="noStrike" dirty="0">
                        <a:solidFill>
                          <a:schemeClr val="tx1"/>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66"/>
                    </a:solidFill>
                  </a:tcPr>
                </a:tc>
                <a:tc>
                  <a:txBody>
                    <a:bodyPr/>
                    <a:lstStyle/>
                    <a:p>
                      <a:pPr algn="ctr" fontAlgn="b"/>
                      <a:r>
                        <a:rPr lang="en-IN" sz="900" b="0" i="0" u="none" strike="noStrike" dirty="0">
                          <a:solidFill>
                            <a:srgbClr val="000000"/>
                          </a:solidFill>
                          <a:latin typeface="Times New Roman" pitchFamily="18" charset="0"/>
                          <a:cs typeface="Times New Roman" pitchFamily="18" charset="0"/>
                        </a:rPr>
                        <a:t> </a:t>
                      </a:r>
                      <a:r>
                        <a:rPr lang="en-IN" sz="900" b="0" i="0" u="none" strike="noStrike" dirty="0" smtClean="0">
                          <a:solidFill>
                            <a:srgbClr val="000000"/>
                          </a:solidFill>
                          <a:latin typeface="Times New Roman" pitchFamily="18" charset="0"/>
                          <a:cs typeface="Times New Roman" pitchFamily="18" charset="0"/>
                        </a:rPr>
                        <a:t>M</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66"/>
                    </a:solidFill>
                  </a:tcPr>
                </a:tc>
                <a:tc>
                  <a:txBody>
                    <a:bodyPr/>
                    <a:lstStyle/>
                    <a:p>
                      <a:pPr algn="ctr" fontAlgn="b"/>
                      <a:r>
                        <a:rPr lang="en-IN" sz="900" b="0" i="0" u="none" strike="noStrike" dirty="0">
                          <a:solidFill>
                            <a:srgbClr val="000000"/>
                          </a:solidFill>
                          <a:latin typeface="Times New Roman" pitchFamily="18" charset="0"/>
                          <a:cs typeface="Times New Roman" pitchFamily="18" charset="0"/>
                        </a:rPr>
                        <a:t> </a:t>
                      </a:r>
                      <a:r>
                        <a:rPr lang="en-IN" sz="900" b="0" i="0" u="none" strike="noStrike" dirty="0" smtClean="0">
                          <a:solidFill>
                            <a:srgbClr val="000000"/>
                          </a:solidFill>
                          <a:latin typeface="Times New Roman" pitchFamily="18" charset="0"/>
                          <a:cs typeface="Times New Roman" pitchFamily="18" charset="0"/>
                        </a:rPr>
                        <a:t>F</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66"/>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M</a:t>
                      </a:r>
                      <a:r>
                        <a:rPr lang="en-IN" sz="900" b="0" i="0" u="none" strike="noStrike" dirty="0">
                          <a:solidFill>
                            <a:srgbClr val="000000"/>
                          </a:solidFill>
                          <a:latin typeface="Times New Roman" pitchFamily="18" charset="0"/>
                          <a:cs typeface="Times New Roman" pitchFamily="18" charset="0"/>
                        </a:rPr>
                        <a:t> </a:t>
                      </a: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66"/>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F</a:t>
                      </a:r>
                      <a:r>
                        <a:rPr lang="en-IN" sz="900" b="0" i="0" u="none" strike="noStrike" dirty="0">
                          <a:solidFill>
                            <a:srgbClr val="000000"/>
                          </a:solidFill>
                          <a:latin typeface="Times New Roman" pitchFamily="18" charset="0"/>
                          <a:cs typeface="Times New Roman" pitchFamily="18" charset="0"/>
                        </a:rPr>
                        <a:t> </a:t>
                      </a: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66"/>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M</a:t>
                      </a:r>
                      <a:r>
                        <a:rPr lang="en-IN" sz="900" b="0" i="0" u="none" strike="noStrike" dirty="0">
                          <a:solidFill>
                            <a:srgbClr val="000000"/>
                          </a:solidFill>
                          <a:latin typeface="Times New Roman" pitchFamily="18" charset="0"/>
                          <a:cs typeface="Times New Roman" pitchFamily="18" charset="0"/>
                        </a:rPr>
                        <a:t> </a:t>
                      </a: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66"/>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F</a:t>
                      </a:r>
                      <a:r>
                        <a:rPr lang="en-IN" sz="900" b="0" i="0" u="none" strike="noStrike" dirty="0">
                          <a:solidFill>
                            <a:srgbClr val="000000"/>
                          </a:solidFill>
                          <a:latin typeface="Times New Roman" pitchFamily="18" charset="0"/>
                          <a:cs typeface="Times New Roman" pitchFamily="18" charset="0"/>
                        </a:rPr>
                        <a:t> </a:t>
                      </a: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66"/>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M</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66"/>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F</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66"/>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M</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66"/>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F</a:t>
                      </a:r>
                      <a:r>
                        <a:rPr lang="en-IN" sz="900" b="0" i="0" u="none" strike="noStrike" dirty="0">
                          <a:solidFill>
                            <a:srgbClr val="000000"/>
                          </a:solidFill>
                          <a:latin typeface="Times New Roman" pitchFamily="18" charset="0"/>
                          <a:cs typeface="Times New Roman" pitchFamily="18" charset="0"/>
                        </a:rPr>
                        <a:t> </a:t>
                      </a: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66"/>
                    </a:solidFill>
                  </a:tcPr>
                </a:tc>
              </a:tr>
              <a:tr h="313662">
                <a:tc>
                  <a:txBody>
                    <a:bodyPr/>
                    <a:lstStyle/>
                    <a:p>
                      <a:pPr algn="ctr" fontAlgn="b"/>
                      <a:r>
                        <a:rPr lang="en-IN" sz="900" b="1" i="0" u="none" strike="noStrike" dirty="0">
                          <a:solidFill>
                            <a:srgbClr val="000000"/>
                          </a:solidFill>
                          <a:latin typeface="Times New Roman" pitchFamily="18" charset="0"/>
                          <a:cs typeface="Times New Roman" pitchFamily="18" charset="0"/>
                        </a:rPr>
                        <a:t>Not interested</a:t>
                      </a: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14.67</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15.26</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21.39</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11.41</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21.20</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15.28</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30.21</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21.10</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effectLst/>
                          <a:latin typeface="Times New Roman" pitchFamily="18" charset="0"/>
                          <a:cs typeface="Times New Roman" pitchFamily="18" charset="0"/>
                        </a:rPr>
                        <a:t>24.71</a:t>
                      </a:r>
                      <a:endParaRPr lang="en-IN" sz="900" b="0" i="0" u="none" strike="noStrike" dirty="0">
                        <a:solidFill>
                          <a:srgbClr val="000000"/>
                        </a:solidFill>
                        <a:effectLst/>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effectLst/>
                          <a:latin typeface="Times New Roman" pitchFamily="18" charset="0"/>
                          <a:cs typeface="Times New Roman" pitchFamily="18" charset="0"/>
                        </a:rPr>
                        <a:t>14.30</a:t>
                      </a:r>
                      <a:endParaRPr lang="en-IN" sz="900" b="0" i="0" u="none" strike="noStrike" dirty="0">
                        <a:solidFill>
                          <a:srgbClr val="000000"/>
                        </a:solidFill>
                        <a:effectLst/>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26684">
                <a:tc>
                  <a:txBody>
                    <a:bodyPr/>
                    <a:lstStyle/>
                    <a:p>
                      <a:pPr algn="ctr" fontAlgn="b"/>
                      <a:r>
                        <a:rPr lang="en-IN" sz="900" b="1" i="0" u="none" strike="noStrike" dirty="0">
                          <a:solidFill>
                            <a:srgbClr val="000000"/>
                          </a:solidFill>
                          <a:latin typeface="Times New Roman" pitchFamily="18" charset="0"/>
                          <a:cs typeface="Times New Roman" pitchFamily="18" charset="0"/>
                        </a:rPr>
                        <a:t>Economic activities</a:t>
                      </a: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chemeClr val="tx1"/>
                          </a:solidFill>
                          <a:latin typeface="Times New Roman" pitchFamily="18" charset="0"/>
                          <a:cs typeface="Times New Roman" pitchFamily="18" charset="0"/>
                        </a:rPr>
                        <a:t>55.92</a:t>
                      </a:r>
                      <a:endParaRPr lang="en-IN" sz="900" b="0" i="0" u="none" strike="noStrike" dirty="0">
                        <a:solidFill>
                          <a:schemeClr val="tx1"/>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12.50</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chemeClr val="tx1"/>
                          </a:solidFill>
                          <a:latin typeface="Times New Roman" pitchFamily="18" charset="0"/>
                          <a:cs typeface="Times New Roman" pitchFamily="18" charset="0"/>
                        </a:rPr>
                        <a:t>64.20</a:t>
                      </a:r>
                      <a:endParaRPr lang="en-IN" sz="900" b="0" i="0" u="none" strike="noStrike" dirty="0">
                        <a:solidFill>
                          <a:schemeClr val="tx1"/>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1" i="0" u="none" strike="noStrike" dirty="0" smtClean="0">
                          <a:solidFill>
                            <a:srgbClr val="0070C0"/>
                          </a:solidFill>
                          <a:latin typeface="Times New Roman" pitchFamily="18" charset="0"/>
                          <a:cs typeface="Times New Roman" pitchFamily="18" charset="0"/>
                        </a:rPr>
                        <a:t>31.20</a:t>
                      </a:r>
                      <a:endParaRPr lang="en-IN" sz="900" b="1" i="0" u="none" strike="noStrike" dirty="0">
                        <a:solidFill>
                          <a:srgbClr val="0070C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chemeClr val="tx1"/>
                          </a:solidFill>
                          <a:latin typeface="Times New Roman" pitchFamily="18" charset="0"/>
                          <a:cs typeface="Times New Roman" pitchFamily="18" charset="0"/>
                        </a:rPr>
                        <a:t>64.37</a:t>
                      </a:r>
                      <a:endParaRPr lang="en-IN" sz="900" b="0" i="0" u="none" strike="noStrike" dirty="0">
                        <a:solidFill>
                          <a:schemeClr val="tx1"/>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21.68</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1" i="0" u="none" strike="noStrike" dirty="0" smtClean="0">
                          <a:solidFill>
                            <a:schemeClr val="tx1"/>
                          </a:solidFill>
                          <a:latin typeface="Times New Roman" pitchFamily="18" charset="0"/>
                          <a:cs typeface="Times New Roman" pitchFamily="18" charset="0"/>
                        </a:rPr>
                        <a:t>50.18</a:t>
                      </a:r>
                      <a:endParaRPr lang="en-IN" sz="900" b="1" i="0" u="none" strike="noStrike" dirty="0">
                        <a:solidFill>
                          <a:schemeClr val="tx1"/>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1" i="0" u="none" strike="noStrike" dirty="0" smtClean="0">
                          <a:solidFill>
                            <a:srgbClr val="00B050"/>
                          </a:solidFill>
                          <a:latin typeface="Times New Roman" pitchFamily="18" charset="0"/>
                          <a:cs typeface="Times New Roman" pitchFamily="18" charset="0"/>
                        </a:rPr>
                        <a:t>27.52</a:t>
                      </a:r>
                      <a:endParaRPr lang="en-IN" sz="900" b="1" i="0" u="none" strike="noStrike" dirty="0">
                        <a:solidFill>
                          <a:srgbClr val="00B05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chemeClr val="tx1"/>
                          </a:solidFill>
                          <a:effectLst/>
                          <a:latin typeface="Times New Roman" pitchFamily="18" charset="0"/>
                          <a:cs typeface="Times New Roman" pitchFamily="18" charset="0"/>
                        </a:rPr>
                        <a:t>57.07</a:t>
                      </a:r>
                      <a:endParaRPr lang="en-IN" sz="900" b="0" i="0" u="none" strike="noStrike" dirty="0">
                        <a:solidFill>
                          <a:schemeClr val="tx1"/>
                        </a:solidFill>
                        <a:effectLst/>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effectLst/>
                          <a:latin typeface="Times New Roman" pitchFamily="18" charset="0"/>
                          <a:cs typeface="Times New Roman" pitchFamily="18" charset="0"/>
                        </a:rPr>
                        <a:t>20.57</a:t>
                      </a:r>
                      <a:endParaRPr lang="en-IN" sz="900" b="0" i="0" u="none" strike="noStrike" dirty="0">
                        <a:solidFill>
                          <a:srgbClr val="000000"/>
                        </a:solidFill>
                        <a:effectLst/>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26684">
                <a:tc>
                  <a:txBody>
                    <a:bodyPr/>
                    <a:lstStyle/>
                    <a:p>
                      <a:pPr algn="ctr" fontAlgn="b"/>
                      <a:r>
                        <a:rPr lang="en-IN" sz="900" b="1" i="0" u="none" strike="noStrike" dirty="0">
                          <a:solidFill>
                            <a:srgbClr val="000000"/>
                          </a:solidFill>
                          <a:latin typeface="Times New Roman" pitchFamily="18" charset="0"/>
                          <a:cs typeface="Times New Roman" pitchFamily="18" charset="0"/>
                        </a:rPr>
                        <a:t>Domestic activities</a:t>
                      </a: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0.91</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1" i="0" u="none" strike="noStrike" dirty="0" smtClean="0">
                          <a:solidFill>
                            <a:srgbClr val="FF0000"/>
                          </a:solidFill>
                          <a:latin typeface="Times New Roman" pitchFamily="18" charset="0"/>
                          <a:cs typeface="Times New Roman" pitchFamily="18" charset="0"/>
                        </a:rPr>
                        <a:t>40.25</a:t>
                      </a:r>
                      <a:endParaRPr lang="en-IN" sz="900" b="1" i="0" u="none" strike="noStrike" dirty="0">
                        <a:solidFill>
                          <a:srgbClr val="FF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1.99</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16.21</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3.58</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1" i="0" u="none" strike="noStrike" dirty="0" smtClean="0">
                          <a:solidFill>
                            <a:schemeClr val="accent5">
                              <a:lumMod val="75000"/>
                            </a:schemeClr>
                          </a:solidFill>
                          <a:latin typeface="Times New Roman" pitchFamily="18" charset="0"/>
                          <a:cs typeface="Times New Roman" pitchFamily="18" charset="0"/>
                        </a:rPr>
                        <a:t>23.62</a:t>
                      </a:r>
                      <a:endParaRPr lang="en-IN" sz="900" b="1" i="0" u="none" strike="noStrike" dirty="0">
                        <a:solidFill>
                          <a:schemeClr val="accent5">
                            <a:lumMod val="75000"/>
                          </a:schemeClr>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chemeClr val="tx1"/>
                          </a:solidFill>
                          <a:latin typeface="Times New Roman" pitchFamily="18" charset="0"/>
                          <a:cs typeface="Times New Roman" pitchFamily="18" charset="0"/>
                        </a:rPr>
                        <a:t>3.45</a:t>
                      </a:r>
                      <a:endParaRPr lang="en-IN" sz="900" b="0" i="0" u="none" strike="noStrike" dirty="0">
                        <a:solidFill>
                          <a:schemeClr val="tx1"/>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chemeClr val="tx1"/>
                          </a:solidFill>
                          <a:latin typeface="Times New Roman" pitchFamily="18" charset="0"/>
                          <a:cs typeface="Times New Roman" pitchFamily="18" charset="0"/>
                        </a:rPr>
                        <a:t>24.49</a:t>
                      </a:r>
                      <a:endParaRPr lang="en-IN" sz="900" b="0" i="0" u="none" strike="noStrike" dirty="0">
                        <a:solidFill>
                          <a:schemeClr val="tx1"/>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effectLst/>
                          <a:latin typeface="Times New Roman" pitchFamily="18" charset="0"/>
                          <a:cs typeface="Times New Roman" pitchFamily="18" charset="0"/>
                        </a:rPr>
                        <a:t>5.14</a:t>
                      </a:r>
                      <a:endParaRPr lang="en-IN" sz="900" b="0" i="0" u="none" strike="noStrike" dirty="0">
                        <a:solidFill>
                          <a:srgbClr val="000000"/>
                        </a:solidFill>
                        <a:effectLst/>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1" i="0" u="none" strike="noStrike" dirty="0" smtClean="0">
                          <a:solidFill>
                            <a:srgbClr val="FF6699"/>
                          </a:solidFill>
                          <a:effectLst/>
                          <a:latin typeface="Times New Roman" pitchFamily="18" charset="0"/>
                          <a:cs typeface="Times New Roman" pitchFamily="18" charset="0"/>
                        </a:rPr>
                        <a:t>31.10</a:t>
                      </a:r>
                      <a:endParaRPr lang="en-IN" sz="900" b="1" i="0" u="none" strike="noStrike" dirty="0">
                        <a:solidFill>
                          <a:srgbClr val="FF6699"/>
                        </a:solidFill>
                        <a:effectLst/>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26684">
                <a:tc>
                  <a:txBody>
                    <a:bodyPr/>
                    <a:lstStyle/>
                    <a:p>
                      <a:pPr algn="ctr" fontAlgn="b"/>
                      <a:r>
                        <a:rPr lang="en-IN" sz="900" b="1" i="0" u="none" strike="noStrike" dirty="0">
                          <a:solidFill>
                            <a:srgbClr val="000000"/>
                          </a:solidFill>
                          <a:latin typeface="Times New Roman" pitchFamily="18" charset="0"/>
                          <a:cs typeface="Times New Roman" pitchFamily="18" charset="0"/>
                        </a:rPr>
                        <a:t>S</a:t>
                      </a:r>
                      <a:r>
                        <a:rPr lang="en-IN" sz="900" b="1" i="0" u="none" strike="noStrike" dirty="0" smtClean="0">
                          <a:solidFill>
                            <a:srgbClr val="000000"/>
                          </a:solidFill>
                          <a:latin typeface="Times New Roman" pitchFamily="18" charset="0"/>
                          <a:cs typeface="Times New Roman" pitchFamily="18" charset="0"/>
                        </a:rPr>
                        <a:t>chool </a:t>
                      </a:r>
                      <a:r>
                        <a:rPr lang="en-IN" sz="900" b="1" i="0" u="none" strike="noStrike" dirty="0">
                          <a:solidFill>
                            <a:srgbClr val="000000"/>
                          </a:solidFill>
                          <a:latin typeface="Times New Roman" pitchFamily="18" charset="0"/>
                          <a:cs typeface="Times New Roman" pitchFamily="18" charset="0"/>
                        </a:rPr>
                        <a:t>infrastructure</a:t>
                      </a: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0.29</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6.09</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0.25</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0.90</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0.85</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4.63</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0.48</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3.53</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effectLst/>
                          <a:latin typeface="Times New Roman" pitchFamily="18" charset="0"/>
                          <a:cs typeface="Times New Roman" pitchFamily="18" charset="0"/>
                        </a:rPr>
                        <a:t>0.68</a:t>
                      </a:r>
                      <a:endParaRPr lang="en-IN" sz="900" b="0" i="0" u="none" strike="noStrike" dirty="0">
                        <a:solidFill>
                          <a:srgbClr val="000000"/>
                        </a:solidFill>
                        <a:effectLst/>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effectLst/>
                          <a:latin typeface="Times New Roman" pitchFamily="18" charset="0"/>
                          <a:cs typeface="Times New Roman" pitchFamily="18" charset="0"/>
                        </a:rPr>
                        <a:t>4.70</a:t>
                      </a:r>
                      <a:endParaRPr lang="en-IN" sz="900" b="0" i="0" u="none" strike="noStrike" dirty="0">
                        <a:solidFill>
                          <a:srgbClr val="000000"/>
                        </a:solidFill>
                        <a:effectLst/>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78333">
                <a:tc>
                  <a:txBody>
                    <a:bodyPr/>
                    <a:lstStyle/>
                    <a:p>
                      <a:pPr algn="ctr" fontAlgn="b"/>
                      <a:r>
                        <a:rPr lang="en-IN" sz="900" b="1" i="0" u="none" strike="noStrike" dirty="0">
                          <a:solidFill>
                            <a:srgbClr val="000000"/>
                          </a:solidFill>
                          <a:latin typeface="Times New Roman" pitchFamily="18" charset="0"/>
                          <a:cs typeface="Times New Roman" pitchFamily="18" charset="0"/>
                        </a:rPr>
                        <a:t> </a:t>
                      </a:r>
                      <a:r>
                        <a:rPr lang="en-IN" sz="900" b="1" i="0" u="none" strike="noStrike" dirty="0" smtClean="0">
                          <a:solidFill>
                            <a:srgbClr val="000000"/>
                          </a:solidFill>
                          <a:latin typeface="Times New Roman" pitchFamily="18" charset="0"/>
                          <a:cs typeface="Times New Roman" pitchFamily="18" charset="0"/>
                        </a:rPr>
                        <a:t>Marriage</a:t>
                      </a:r>
                    </a:p>
                    <a:p>
                      <a:pPr algn="ctr" fontAlgn="b"/>
                      <a:endParaRPr lang="en-IN" sz="900" b="1"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0.00</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6.55</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0.00</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30.52</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0.00</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21.03</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0.00</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5.13</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effectLst/>
                          <a:latin typeface="Times New Roman" pitchFamily="18" charset="0"/>
                          <a:cs typeface="Times New Roman" pitchFamily="18" charset="0"/>
                        </a:rPr>
                        <a:t>0.00</a:t>
                      </a:r>
                      <a:endParaRPr lang="en-IN" sz="900" b="0" i="0" u="none" strike="noStrike" dirty="0">
                        <a:solidFill>
                          <a:srgbClr val="000000"/>
                        </a:solidFill>
                        <a:effectLst/>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effectLst/>
                          <a:latin typeface="Times New Roman" pitchFamily="18" charset="0"/>
                          <a:cs typeface="Times New Roman" pitchFamily="18" charset="0"/>
                        </a:rPr>
                        <a:t>15.80</a:t>
                      </a:r>
                      <a:endParaRPr lang="en-IN" sz="900" b="0" i="0" u="none" strike="noStrike" dirty="0">
                        <a:solidFill>
                          <a:srgbClr val="000000"/>
                        </a:solidFill>
                        <a:effectLst/>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26684">
                <a:tc>
                  <a:txBody>
                    <a:bodyPr/>
                    <a:lstStyle/>
                    <a:p>
                      <a:pPr algn="ctr" fontAlgn="b"/>
                      <a:r>
                        <a:rPr lang="en-IN" sz="900" b="1" i="0" u="none" strike="noStrike" dirty="0">
                          <a:solidFill>
                            <a:srgbClr val="000000"/>
                          </a:solidFill>
                          <a:latin typeface="Times New Roman" pitchFamily="18" charset="0"/>
                          <a:cs typeface="Times New Roman" pitchFamily="18" charset="0"/>
                        </a:rPr>
                        <a:t> </a:t>
                      </a:r>
                      <a:r>
                        <a:rPr lang="en-IN" sz="900" b="1" i="0" u="none" strike="noStrike" dirty="0" smtClean="0">
                          <a:solidFill>
                            <a:srgbClr val="000000"/>
                          </a:solidFill>
                          <a:latin typeface="Times New Roman" pitchFamily="18" charset="0"/>
                          <a:cs typeface="Times New Roman" pitchFamily="18" charset="0"/>
                        </a:rPr>
                        <a:t>Completed desired level</a:t>
                      </a:r>
                      <a:endParaRPr lang="en-IN" sz="900" b="1"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10.58</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6.79</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1.25</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0.56</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0.48</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2.96</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0.57</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0.74</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effectLst/>
                          <a:latin typeface="Times New Roman" pitchFamily="18" charset="0"/>
                          <a:cs typeface="Times New Roman" pitchFamily="18" charset="0"/>
                        </a:rPr>
                        <a:t>2.11</a:t>
                      </a:r>
                      <a:endParaRPr lang="en-IN" sz="900" b="0" i="0" u="none" strike="noStrike" dirty="0">
                        <a:solidFill>
                          <a:srgbClr val="000000"/>
                        </a:solidFill>
                        <a:effectLst/>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effectLst/>
                          <a:latin typeface="Times New Roman" pitchFamily="18" charset="0"/>
                          <a:cs typeface="Times New Roman" pitchFamily="18" charset="0"/>
                        </a:rPr>
                        <a:t>2.64</a:t>
                      </a:r>
                      <a:endParaRPr lang="en-IN" sz="900" b="0" i="0" u="none" strike="noStrike" dirty="0">
                        <a:solidFill>
                          <a:srgbClr val="000000"/>
                        </a:solidFill>
                        <a:effectLst/>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30857">
                <a:tc>
                  <a:txBody>
                    <a:bodyPr/>
                    <a:lstStyle/>
                    <a:p>
                      <a:pPr algn="ctr" fontAlgn="b"/>
                      <a:r>
                        <a:rPr lang="en-IN" sz="900" b="1" i="0" u="none" strike="noStrike" dirty="0" smtClean="0">
                          <a:solidFill>
                            <a:srgbClr val="000000"/>
                          </a:solidFill>
                          <a:latin typeface="Times New Roman" pitchFamily="18" charset="0"/>
                          <a:cs typeface="Times New Roman" pitchFamily="18" charset="0"/>
                        </a:rPr>
                        <a:t>Unable to cope with studies</a:t>
                      </a:r>
                      <a:endParaRPr lang="en-IN" sz="900" b="1"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15.95</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10.05</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8.25</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6.29</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7.69</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7.84</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12.05</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11.99</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effectLst/>
                          <a:latin typeface="Times New Roman" pitchFamily="18" charset="0"/>
                          <a:cs typeface="Times New Roman" pitchFamily="18" charset="0"/>
                        </a:rPr>
                        <a:t>7.42</a:t>
                      </a:r>
                      <a:endParaRPr lang="en-IN" sz="900" b="0" i="0" u="none" strike="noStrike" dirty="0">
                        <a:solidFill>
                          <a:srgbClr val="000000"/>
                        </a:solidFill>
                        <a:effectLst/>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effectLst/>
                          <a:latin typeface="Times New Roman" pitchFamily="18" charset="0"/>
                          <a:cs typeface="Times New Roman" pitchFamily="18" charset="0"/>
                        </a:rPr>
                        <a:t>6.55</a:t>
                      </a:r>
                      <a:endParaRPr lang="en-IN" sz="900" b="0" i="0" u="none" strike="noStrike" dirty="0">
                        <a:solidFill>
                          <a:srgbClr val="000000"/>
                        </a:solidFill>
                        <a:effectLst/>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54933">
                <a:tc>
                  <a:txBody>
                    <a:bodyPr/>
                    <a:lstStyle/>
                    <a:p>
                      <a:pPr algn="ctr" fontAlgn="b"/>
                      <a:r>
                        <a:rPr lang="en-IN" sz="900" b="1" i="0" u="none" strike="noStrike" dirty="0">
                          <a:solidFill>
                            <a:srgbClr val="000000"/>
                          </a:solidFill>
                          <a:latin typeface="Times New Roman" pitchFamily="18" charset="0"/>
                          <a:cs typeface="Times New Roman" pitchFamily="18" charset="0"/>
                        </a:rPr>
                        <a:t>Others</a:t>
                      </a: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1.69</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2.50</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2.66</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2.91</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1.83</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2.94</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3.06</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latin typeface="Times New Roman" pitchFamily="18" charset="0"/>
                          <a:cs typeface="Times New Roman" pitchFamily="18" charset="0"/>
                        </a:rPr>
                        <a:t>5.50</a:t>
                      </a:r>
                      <a:endParaRPr lang="en-IN" sz="900" b="0" i="0" u="none" strike="noStrike" dirty="0">
                        <a:solidFill>
                          <a:srgbClr val="000000"/>
                        </a:solidFill>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effectLst/>
                          <a:latin typeface="Times New Roman" pitchFamily="18" charset="0"/>
                          <a:cs typeface="Times New Roman" pitchFamily="18" charset="0"/>
                        </a:rPr>
                        <a:t>2.87</a:t>
                      </a:r>
                      <a:endParaRPr lang="en-IN" sz="900" b="0" i="0" u="none" strike="noStrike" dirty="0">
                        <a:solidFill>
                          <a:srgbClr val="000000"/>
                        </a:solidFill>
                        <a:effectLst/>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IN" sz="900" b="0" i="0" u="none" strike="noStrike" dirty="0" smtClean="0">
                          <a:solidFill>
                            <a:srgbClr val="000000"/>
                          </a:solidFill>
                          <a:effectLst/>
                          <a:latin typeface="Times New Roman" pitchFamily="18" charset="0"/>
                          <a:cs typeface="Times New Roman" pitchFamily="18" charset="0"/>
                        </a:rPr>
                        <a:t>4.06</a:t>
                      </a:r>
                      <a:endParaRPr lang="en-IN" sz="900" b="0" i="0" u="none" strike="noStrike" dirty="0">
                        <a:solidFill>
                          <a:srgbClr val="000000"/>
                        </a:solidFill>
                        <a:effectLst/>
                        <a:latin typeface="Times New Roman" pitchFamily="18" charset="0"/>
                        <a:cs typeface="Times New Roman" pitchFamily="18" charset="0"/>
                      </a:endParaRPr>
                    </a:p>
                  </a:txBody>
                  <a:tcPr marL="9525" marR="9525" marT="8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bl>
          </a:graphicData>
        </a:graphic>
      </p:graphicFrame>
      <p:sp>
        <p:nvSpPr>
          <p:cNvPr id="4" name="Oval 3"/>
          <p:cNvSpPr/>
          <p:nvPr/>
        </p:nvSpPr>
        <p:spPr>
          <a:xfrm>
            <a:off x="3886200" y="3490119"/>
            <a:ext cx="762000" cy="384069"/>
          </a:xfrm>
          <a:prstGeom prst="ellipse">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3962400" y="2423319"/>
            <a:ext cx="762000" cy="384069"/>
          </a:xfrm>
          <a:prstGeom prst="ellipse">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p>
            <a:fld id="{C08D3C8A-A6EA-464F-85EB-16249668432D}" type="slidenum">
              <a:rPr lang="en-US" smtClean="0"/>
              <a:pPr/>
              <a:t>7</a:t>
            </a:fld>
            <a:endParaRPr lang="en-US"/>
          </a:p>
        </p:txBody>
      </p:sp>
      <p:sp>
        <p:nvSpPr>
          <p:cNvPr id="7" name="Footer Placeholder 6"/>
          <p:cNvSpPr>
            <a:spLocks noGrp="1"/>
          </p:cNvSpPr>
          <p:nvPr>
            <p:ph type="ftr" sz="quarter" idx="11"/>
          </p:nvPr>
        </p:nvSpPr>
        <p:spPr>
          <a:xfrm>
            <a:off x="2898648" y="5339630"/>
            <a:ext cx="5760000" cy="307256"/>
          </a:xfrm>
        </p:spPr>
        <p:txBody>
          <a:bodyPr/>
          <a:lstStyle/>
          <a:p>
            <a:r>
              <a:rPr lang="en-IN" dirty="0" err="1" smtClean="0"/>
              <a:t>IGC</a:t>
            </a:r>
            <a:r>
              <a:rPr lang="en-IN" dirty="0" smtClean="0"/>
              <a:t> WB Economy Conference </a:t>
            </a:r>
            <a:r>
              <a:rPr lang="en-IN" dirty="0" err="1" smtClean="0"/>
              <a:t>2016_Dutta</a:t>
            </a:r>
            <a:r>
              <a:rPr lang="en-IN" dirty="0" smtClean="0"/>
              <a:t> &amp; </a:t>
            </a:r>
            <a:r>
              <a:rPr lang="en-IN" dirty="0" err="1" smtClean="0"/>
              <a:t>Sen</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solidFill>
                  <a:srgbClr val="C00000"/>
                </a:solidFill>
              </a:rPr>
              <a:t>Conditional marginal effects of </a:t>
            </a:r>
            <a:r>
              <a:rPr lang="en-US" sz="2400" dirty="0" err="1" smtClean="0">
                <a:solidFill>
                  <a:srgbClr val="C00000"/>
                </a:solidFill>
              </a:rPr>
              <a:t>Bivariate</a:t>
            </a:r>
            <a:r>
              <a:rPr lang="en-US" sz="2400" dirty="0" smtClean="0">
                <a:solidFill>
                  <a:srgbClr val="C00000"/>
                </a:solidFill>
              </a:rPr>
              <a:t> </a:t>
            </a:r>
            <a:r>
              <a:rPr lang="en-US" sz="2400" dirty="0" err="1" smtClean="0">
                <a:solidFill>
                  <a:srgbClr val="C00000"/>
                </a:solidFill>
              </a:rPr>
              <a:t>Probit</a:t>
            </a:r>
            <a:r>
              <a:rPr lang="en-US" sz="2400" dirty="0" smtClean="0">
                <a:solidFill>
                  <a:srgbClr val="C00000"/>
                </a:solidFill>
              </a:rPr>
              <a:t> regression  </a:t>
            </a:r>
            <a:endParaRPr lang="en-IN" sz="2400" dirty="0">
              <a:solidFill>
                <a:srgbClr val="C00000"/>
              </a:solidFill>
            </a:endParaRPr>
          </a:p>
        </p:txBody>
      </p:sp>
      <p:sp>
        <p:nvSpPr>
          <p:cNvPr id="3" name="Footer Placeholder 2"/>
          <p:cNvSpPr>
            <a:spLocks noGrp="1"/>
          </p:cNvSpPr>
          <p:nvPr>
            <p:ph type="ftr" sz="quarter" idx="11"/>
          </p:nvPr>
        </p:nvSpPr>
        <p:spPr>
          <a:xfrm>
            <a:off x="2898648" y="5339630"/>
            <a:ext cx="5711952" cy="307256"/>
          </a:xfrm>
        </p:spPr>
        <p:txBody>
          <a:bodyPr/>
          <a:lstStyle/>
          <a:p>
            <a:r>
              <a:rPr lang="en-IN" smtClean="0"/>
              <a:t>IGC WB Economy Conference 2016_Dutta &amp; Sen</a:t>
            </a:r>
            <a:endParaRPr lang="en-US"/>
          </a:p>
        </p:txBody>
      </p:sp>
      <p:sp>
        <p:nvSpPr>
          <p:cNvPr id="4" name="Slide Number Placeholder 3"/>
          <p:cNvSpPr>
            <a:spLocks noGrp="1"/>
          </p:cNvSpPr>
          <p:nvPr>
            <p:ph type="sldNum" sz="quarter" idx="12"/>
          </p:nvPr>
        </p:nvSpPr>
        <p:spPr/>
        <p:txBody>
          <a:bodyPr/>
          <a:lstStyle/>
          <a:p>
            <a:fld id="{C08D3C8A-A6EA-464F-85EB-16249668432D}" type="slidenum">
              <a:rPr lang="en-US" smtClean="0"/>
              <a:pPr/>
              <a:t>8</a:t>
            </a:fld>
            <a:endParaRPr lang="en-US"/>
          </a:p>
        </p:txBody>
      </p:sp>
      <p:graphicFrame>
        <p:nvGraphicFramePr>
          <p:cNvPr id="5" name="Table 4"/>
          <p:cNvGraphicFramePr>
            <a:graphicFrameLocks noGrp="1"/>
          </p:cNvGraphicFramePr>
          <p:nvPr/>
        </p:nvGraphicFramePr>
        <p:xfrm>
          <a:off x="685800" y="1813719"/>
          <a:ext cx="5791200" cy="2900761"/>
        </p:xfrm>
        <a:graphic>
          <a:graphicData uri="http://schemas.openxmlformats.org/drawingml/2006/table">
            <a:tbl>
              <a:tblPr/>
              <a:tblGrid>
                <a:gridCol w="3578302"/>
                <a:gridCol w="1065787"/>
                <a:gridCol w="1147111"/>
              </a:tblGrid>
              <a:tr h="247059">
                <a:tc>
                  <a:txBody>
                    <a:bodyPr/>
                    <a:lstStyle/>
                    <a:p>
                      <a:pPr algn="l" fontAlgn="b"/>
                      <a:r>
                        <a:rPr lang="en-IN" sz="1600" b="1" i="0" u="none" strike="noStrike" dirty="0">
                          <a:solidFill>
                            <a:srgbClr val="000000"/>
                          </a:solidFill>
                          <a:latin typeface="Bookman Old Style"/>
                        </a:rPr>
                        <a:t>Categories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799"/>
                    </a:solidFill>
                  </a:tcPr>
                </a:tc>
                <a:tc>
                  <a:txBody>
                    <a:bodyPr/>
                    <a:lstStyle/>
                    <a:p>
                      <a:pPr algn="ctr" fontAlgn="b"/>
                      <a:r>
                        <a:rPr lang="en-IN" sz="1600" b="1" i="0" u="none" strike="noStrike">
                          <a:solidFill>
                            <a:srgbClr val="000000"/>
                          </a:solidFill>
                          <a:latin typeface="Bookman Old Style"/>
                        </a:rPr>
                        <a:t>Girls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799"/>
                    </a:solidFill>
                  </a:tcPr>
                </a:tc>
                <a:tc>
                  <a:txBody>
                    <a:bodyPr/>
                    <a:lstStyle/>
                    <a:p>
                      <a:pPr algn="ctr" fontAlgn="b"/>
                      <a:r>
                        <a:rPr lang="en-IN" sz="1600" b="1" i="0" u="none" strike="noStrike">
                          <a:solidFill>
                            <a:srgbClr val="000000"/>
                          </a:solidFill>
                          <a:latin typeface="Bookman Old Style"/>
                        </a:rPr>
                        <a:t>Boys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799"/>
                    </a:solidFill>
                  </a:tcPr>
                </a:tc>
              </a:tr>
              <a:tr h="333530">
                <a:tc>
                  <a:txBody>
                    <a:bodyPr/>
                    <a:lstStyle/>
                    <a:p>
                      <a:pPr algn="l" fontAlgn="b"/>
                      <a:r>
                        <a:rPr lang="en-IN" sz="1600" b="0" i="0" u="none" strike="noStrike">
                          <a:solidFill>
                            <a:srgbClr val="000000"/>
                          </a:solidFill>
                          <a:latin typeface="Bookman Old Style"/>
                        </a:rPr>
                        <a:t>Religious group ( Hindu reference)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6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6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059">
                <a:tc>
                  <a:txBody>
                    <a:bodyPr/>
                    <a:lstStyle/>
                    <a:p>
                      <a:pPr algn="l" fontAlgn="b"/>
                      <a:r>
                        <a:rPr lang="en-IN" sz="1600" b="0" i="0" u="none" strike="noStrike">
                          <a:solidFill>
                            <a:srgbClr val="000000"/>
                          </a:solidFill>
                          <a:latin typeface="Bookman Old Style"/>
                        </a:rPr>
                        <a:t>   Muslim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600" b="0" i="0" u="none" strike="noStrike">
                          <a:solidFill>
                            <a:srgbClr val="000000"/>
                          </a:solidFill>
                          <a:latin typeface="Bookman Old Style"/>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600" b="0" i="0" u="none" strike="noStrike">
                          <a:solidFill>
                            <a:srgbClr val="000000"/>
                          </a:solidFill>
                          <a:latin typeface="Bookman Old Style"/>
                        </a:rPr>
                        <a:t>0.01***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059">
                <a:tc>
                  <a:txBody>
                    <a:bodyPr/>
                    <a:lstStyle/>
                    <a:p>
                      <a:pPr algn="l" fontAlgn="b"/>
                      <a:r>
                        <a:rPr lang="en-IN" sz="1600" b="0" i="0" u="none" strike="noStrike" dirty="0">
                          <a:solidFill>
                            <a:srgbClr val="000000"/>
                          </a:solidFill>
                          <a:latin typeface="Bookman Old Style"/>
                        </a:rPr>
                        <a:t>    Others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600" b="0" i="0" u="none" strike="noStrike">
                          <a:solidFill>
                            <a:srgbClr val="000000"/>
                          </a:solidFill>
                          <a:latin typeface="Bookman Old Style"/>
                        </a:rPr>
                        <a:t>-0.17***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600" b="0" i="0" u="none" strike="noStrike">
                          <a:solidFill>
                            <a:srgbClr val="000000"/>
                          </a:solidFill>
                          <a:latin typeface="Bookman Old Style"/>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471">
                <a:tc>
                  <a:txBody>
                    <a:bodyPr/>
                    <a:lstStyle/>
                    <a:p>
                      <a:pPr algn="l" fontAlgn="b"/>
                      <a:r>
                        <a:rPr lang="en-IN" sz="1600" b="0" i="0" u="none" strike="noStrike">
                          <a:solidFill>
                            <a:srgbClr val="000000"/>
                          </a:solidFill>
                          <a:latin typeface="Bookman Old Style"/>
                        </a:rPr>
                        <a:t>Social group (SC &amp; ST reference)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600" b="0" i="0" u="none" strike="noStrike">
                          <a:solidFill>
                            <a:srgbClr val="000000"/>
                          </a:solidFill>
                          <a:latin typeface="Bookman Old Style"/>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600" b="0" i="0" u="none" strike="noStrike">
                          <a:solidFill>
                            <a:srgbClr val="000000"/>
                          </a:solidFill>
                          <a:latin typeface="Bookman Old Style"/>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059">
                <a:tc>
                  <a:txBody>
                    <a:bodyPr/>
                    <a:lstStyle/>
                    <a:p>
                      <a:pPr algn="l" fontAlgn="b"/>
                      <a:r>
                        <a:rPr lang="en-IN" sz="1600" b="0" i="0" u="none" strike="noStrike">
                          <a:solidFill>
                            <a:srgbClr val="000000"/>
                          </a:solidFill>
                          <a:latin typeface="Bookman Old Style"/>
                        </a:rPr>
                        <a:t>   OBC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600" b="0" i="0" u="none" strike="noStrike">
                          <a:solidFill>
                            <a:srgbClr val="000000"/>
                          </a:solidFill>
                          <a:latin typeface="Bookman Old Style"/>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600" b="0" i="0" u="none" strike="noStrike">
                          <a:solidFill>
                            <a:srgbClr val="000000"/>
                          </a:solidFill>
                          <a:latin typeface="Bookman Old Style"/>
                        </a:rPr>
                        <a:t>-0.06**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94118">
                <a:tc>
                  <a:txBody>
                    <a:bodyPr/>
                    <a:lstStyle/>
                    <a:p>
                      <a:pPr algn="l" fontAlgn="b"/>
                      <a:r>
                        <a:rPr lang="en-IN" sz="1600" b="0" i="0" u="none" strike="noStrike">
                          <a:solidFill>
                            <a:srgbClr val="000000"/>
                          </a:solidFill>
                          <a:latin typeface="Bookman Old Style"/>
                        </a:rPr>
                        <a:t>Education of household head (illiterate reference)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600" b="0" i="0" u="none" strike="noStrike">
                          <a:solidFill>
                            <a:srgbClr val="000000"/>
                          </a:solidFill>
                          <a:latin typeface="Bookman Old Style"/>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600" b="0" i="0" u="none" strike="noStrike">
                          <a:solidFill>
                            <a:srgbClr val="000000"/>
                          </a:solidFill>
                          <a:latin typeface="Bookman Old Style"/>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059">
                <a:tc>
                  <a:txBody>
                    <a:bodyPr/>
                    <a:lstStyle/>
                    <a:p>
                      <a:pPr algn="l" fontAlgn="b"/>
                      <a:r>
                        <a:rPr lang="en-IN" sz="1600" b="0" i="0" u="none" strike="noStrike">
                          <a:solidFill>
                            <a:srgbClr val="000000"/>
                          </a:solidFill>
                          <a:latin typeface="Bookman Old Style"/>
                        </a:rPr>
                        <a:t>    Above secondary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600" b="0" i="0" u="none" strike="noStrike">
                          <a:solidFill>
                            <a:srgbClr val="000000"/>
                          </a:solidFill>
                          <a:latin typeface="Bookman Old Style"/>
                        </a:rPr>
                        <a:t>-0.09***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600" b="0" i="0" u="none" strike="noStrike">
                          <a:solidFill>
                            <a:srgbClr val="000000"/>
                          </a:solidFill>
                          <a:latin typeface="Bookman Old Style"/>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059">
                <a:tc>
                  <a:txBody>
                    <a:bodyPr/>
                    <a:lstStyle/>
                    <a:p>
                      <a:pPr algn="l" fontAlgn="b"/>
                      <a:r>
                        <a:rPr lang="en-IN" sz="1600" b="0" i="0" u="none" strike="noStrike">
                          <a:solidFill>
                            <a:srgbClr val="000000"/>
                          </a:solidFill>
                          <a:latin typeface="Bookman Old Style"/>
                        </a:rPr>
                        <a:t>    Above higher secondary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600" b="0" i="0" u="none" strike="noStrike">
                          <a:solidFill>
                            <a:srgbClr val="000000"/>
                          </a:solidFill>
                          <a:latin typeface="Bookman Old Style"/>
                        </a:rPr>
                        <a:t>-0.13***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600" b="0" i="0" u="none" strike="noStrike">
                          <a:solidFill>
                            <a:srgbClr val="000000"/>
                          </a:solidFill>
                          <a:latin typeface="Bookman Old Style"/>
                        </a:rPr>
                        <a:t>-0.19***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059">
                <a:tc>
                  <a:txBody>
                    <a:bodyPr/>
                    <a:lstStyle/>
                    <a:p>
                      <a:pPr algn="l" fontAlgn="b"/>
                      <a:r>
                        <a:rPr lang="en-IN" sz="1600" b="0" i="0" u="none" strike="noStrike">
                          <a:solidFill>
                            <a:srgbClr val="000000"/>
                          </a:solidFill>
                          <a:latin typeface="Bookman Old Style"/>
                        </a:rPr>
                        <a:t>Log MPCE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600" b="0" i="0" u="none" strike="noStrike" dirty="0">
                          <a:solidFill>
                            <a:srgbClr val="000000"/>
                          </a:solidFill>
                          <a:latin typeface="Bookman Old Style"/>
                        </a:rPr>
                        <a:t>-0.19***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ctr" fontAlgn="b"/>
                      <a:r>
                        <a:rPr lang="en-IN" sz="1600" b="0" i="0" u="none" strike="noStrike" dirty="0">
                          <a:solidFill>
                            <a:srgbClr val="000000"/>
                          </a:solidFill>
                          <a:latin typeface="Bookman Old Style"/>
                        </a:rPr>
                        <a:t>-0.19***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60000"/>
                        <a:lumOff val="40000"/>
                      </a:schemeClr>
                    </a:solidFill>
                  </a:tcPr>
                </a:tc>
              </a:tr>
            </a:tbl>
          </a:graphicData>
        </a:graphic>
      </p:graphicFrame>
      <p:sp>
        <p:nvSpPr>
          <p:cNvPr id="6" name="TextBox 5"/>
          <p:cNvSpPr txBox="1"/>
          <p:nvPr/>
        </p:nvSpPr>
        <p:spPr>
          <a:xfrm>
            <a:off x="6781800" y="1966119"/>
            <a:ext cx="2435282" cy="954107"/>
          </a:xfrm>
          <a:prstGeom prst="rect">
            <a:avLst/>
          </a:prstGeom>
          <a:noFill/>
        </p:spPr>
        <p:txBody>
          <a:bodyPr wrap="none" rtlCol="0">
            <a:spAutoFit/>
          </a:bodyPr>
          <a:lstStyle/>
          <a:p>
            <a:r>
              <a:rPr lang="en-US" sz="1400" dirty="0" smtClean="0">
                <a:latin typeface="+mj-lt"/>
              </a:rPr>
              <a:t>This actually explains </a:t>
            </a:r>
          </a:p>
          <a:p>
            <a:r>
              <a:rPr lang="en-US" sz="1400" dirty="0" smtClean="0">
                <a:latin typeface="+mj-lt"/>
              </a:rPr>
              <a:t>why a </a:t>
            </a:r>
            <a:r>
              <a:rPr lang="en-US" sz="1400" dirty="0" err="1" smtClean="0">
                <a:latin typeface="+mj-lt"/>
              </a:rPr>
              <a:t>CCT</a:t>
            </a:r>
            <a:r>
              <a:rPr lang="en-US" sz="1400" dirty="0" smtClean="0">
                <a:latin typeface="+mj-lt"/>
              </a:rPr>
              <a:t> for adolescent</a:t>
            </a:r>
          </a:p>
          <a:p>
            <a:r>
              <a:rPr lang="en-US" sz="1400" dirty="0" smtClean="0">
                <a:latin typeface="+mj-lt"/>
              </a:rPr>
              <a:t>girls might help to reduce</a:t>
            </a:r>
          </a:p>
          <a:p>
            <a:r>
              <a:rPr lang="en-US" sz="1400" dirty="0" smtClean="0">
                <a:latin typeface="+mj-lt"/>
              </a:rPr>
              <a:t>Dropout  </a:t>
            </a:r>
            <a:endParaRPr lang="en-IN" sz="1400" dirty="0">
              <a:latin typeface="+mj-lt"/>
            </a:endParaRPr>
          </a:p>
        </p:txBody>
      </p:sp>
      <p:cxnSp>
        <p:nvCxnSpPr>
          <p:cNvPr id="8" name="Straight Arrow Connector 7"/>
          <p:cNvCxnSpPr/>
          <p:nvPr/>
        </p:nvCxnSpPr>
        <p:spPr>
          <a:xfrm flipV="1">
            <a:off x="5257800" y="2880519"/>
            <a:ext cx="1905000" cy="175260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err="1" smtClean="0">
                <a:solidFill>
                  <a:schemeClr val="accent1">
                    <a:lumMod val="50000"/>
                  </a:schemeClr>
                </a:solidFill>
              </a:rPr>
              <a:t>Kanyashree</a:t>
            </a:r>
            <a:r>
              <a:rPr lang="en-US" b="1" dirty="0" smtClean="0">
                <a:solidFill>
                  <a:schemeClr val="accent1">
                    <a:lumMod val="50000"/>
                  </a:schemeClr>
                </a:solidFill>
              </a:rPr>
              <a:t> </a:t>
            </a:r>
            <a:r>
              <a:rPr lang="en-US" b="1" dirty="0" err="1" smtClean="0">
                <a:solidFill>
                  <a:schemeClr val="accent1">
                    <a:lumMod val="50000"/>
                  </a:schemeClr>
                </a:solidFill>
              </a:rPr>
              <a:t>Prakalpa</a:t>
            </a:r>
            <a:r>
              <a:rPr lang="en-US" b="1" dirty="0" smtClean="0">
                <a:solidFill>
                  <a:schemeClr val="accent1">
                    <a:lumMod val="50000"/>
                  </a:schemeClr>
                </a:solidFill>
              </a:rPr>
              <a:t> </a:t>
            </a:r>
            <a:endParaRPr lang="en-IN" b="1" dirty="0">
              <a:solidFill>
                <a:schemeClr val="accent1">
                  <a:lumMod val="50000"/>
                </a:schemeClr>
              </a:solidFill>
            </a:endParaRPr>
          </a:p>
        </p:txBody>
      </p:sp>
      <p:sp>
        <p:nvSpPr>
          <p:cNvPr id="3" name="Footer Placeholder 2"/>
          <p:cNvSpPr>
            <a:spLocks noGrp="1"/>
          </p:cNvSpPr>
          <p:nvPr>
            <p:ph type="ftr" sz="quarter" idx="11"/>
          </p:nvPr>
        </p:nvSpPr>
        <p:spPr>
          <a:xfrm>
            <a:off x="2898648" y="5339630"/>
            <a:ext cx="5688000" cy="307256"/>
          </a:xfrm>
        </p:spPr>
        <p:txBody>
          <a:bodyPr/>
          <a:lstStyle/>
          <a:p>
            <a:r>
              <a:rPr lang="en-IN" dirty="0" err="1" smtClean="0"/>
              <a:t>IGC</a:t>
            </a:r>
            <a:r>
              <a:rPr lang="en-IN" dirty="0" smtClean="0"/>
              <a:t> WB Economy Conference </a:t>
            </a:r>
            <a:r>
              <a:rPr lang="en-IN" dirty="0" err="1" smtClean="0"/>
              <a:t>2016_Dutta</a:t>
            </a:r>
            <a:r>
              <a:rPr lang="en-IN" dirty="0" smtClean="0"/>
              <a:t> &amp; </a:t>
            </a:r>
            <a:r>
              <a:rPr lang="en-IN" dirty="0" err="1" smtClean="0"/>
              <a:t>Sen</a:t>
            </a:r>
            <a:endParaRPr lang="en-US" dirty="0"/>
          </a:p>
        </p:txBody>
      </p:sp>
      <p:sp>
        <p:nvSpPr>
          <p:cNvPr id="4" name="Slide Number Placeholder 3"/>
          <p:cNvSpPr>
            <a:spLocks noGrp="1"/>
          </p:cNvSpPr>
          <p:nvPr>
            <p:ph type="sldNum" sz="quarter" idx="12"/>
          </p:nvPr>
        </p:nvSpPr>
        <p:spPr/>
        <p:txBody>
          <a:bodyPr/>
          <a:lstStyle/>
          <a:p>
            <a:fld id="{C08D3C8A-A6EA-464F-85EB-16249668432D}" type="slidenum">
              <a:rPr lang="en-US" smtClean="0"/>
              <a:pPr/>
              <a:t>9</a:t>
            </a:fld>
            <a:endParaRPr lang="en-US"/>
          </a:p>
        </p:txBody>
      </p:sp>
      <p:sp>
        <p:nvSpPr>
          <p:cNvPr id="6" name="Content Placeholder 5"/>
          <p:cNvSpPr>
            <a:spLocks noGrp="1"/>
          </p:cNvSpPr>
          <p:nvPr>
            <p:ph sz="quarter" idx="1"/>
          </p:nvPr>
        </p:nvSpPr>
        <p:spPr/>
        <p:txBody>
          <a:bodyPr>
            <a:normAutofit fontScale="77500" lnSpcReduction="20000"/>
          </a:bodyPr>
          <a:lstStyle/>
          <a:p>
            <a:r>
              <a:rPr lang="en-GB" dirty="0" smtClean="0">
                <a:latin typeface="+mj-lt"/>
              </a:rPr>
              <a:t>Given this situation, Conditional Cash Transfer (</a:t>
            </a:r>
            <a:r>
              <a:rPr lang="en-GB" dirty="0" err="1" smtClean="0">
                <a:latin typeface="+mj-lt"/>
              </a:rPr>
              <a:t>CCT</a:t>
            </a:r>
            <a:r>
              <a:rPr lang="en-GB" dirty="0" smtClean="0">
                <a:latin typeface="+mj-lt"/>
              </a:rPr>
              <a:t>) scheme- </a:t>
            </a:r>
            <a:r>
              <a:rPr lang="en-GB" dirty="0" err="1" smtClean="0">
                <a:latin typeface="+mj-lt"/>
              </a:rPr>
              <a:t>Kanyasree</a:t>
            </a:r>
            <a:r>
              <a:rPr lang="en-GB" dirty="0" smtClean="0">
                <a:latin typeface="+mj-lt"/>
              </a:rPr>
              <a:t> </a:t>
            </a:r>
            <a:r>
              <a:rPr lang="en-GB" dirty="0" err="1" smtClean="0">
                <a:latin typeface="+mj-lt"/>
              </a:rPr>
              <a:t>Prakalpa</a:t>
            </a:r>
            <a:r>
              <a:rPr lang="en-GB" dirty="0" smtClean="0">
                <a:latin typeface="+mj-lt"/>
              </a:rPr>
              <a:t> (</a:t>
            </a:r>
            <a:r>
              <a:rPr lang="en-GB" dirty="0" err="1" smtClean="0">
                <a:latin typeface="+mj-lt"/>
              </a:rPr>
              <a:t>KP</a:t>
            </a:r>
            <a:r>
              <a:rPr lang="en-GB" dirty="0" smtClean="0">
                <a:latin typeface="+mj-lt"/>
              </a:rPr>
              <a:t>)  was introduced by the Government of West Bengal  in 2012. </a:t>
            </a:r>
          </a:p>
          <a:p>
            <a:r>
              <a:rPr lang="en-GB" dirty="0" smtClean="0">
                <a:latin typeface="+mj-lt"/>
              </a:rPr>
              <a:t>This programme targets adolescent girls aged 13-19 years and offers a two-tier scholarship of an annual </a:t>
            </a:r>
            <a:r>
              <a:rPr lang="en-GB" dirty="0" err="1" smtClean="0">
                <a:latin typeface="+mj-lt"/>
              </a:rPr>
              <a:t>Rs</a:t>
            </a:r>
            <a:r>
              <a:rPr lang="en-GB" dirty="0" smtClean="0">
                <a:latin typeface="+mj-lt"/>
              </a:rPr>
              <a:t> 500 (now </a:t>
            </a:r>
            <a:r>
              <a:rPr lang="en-GB" dirty="0" err="1" smtClean="0">
                <a:latin typeface="+mj-lt"/>
              </a:rPr>
              <a:t>Rs</a:t>
            </a:r>
            <a:r>
              <a:rPr lang="en-GB" dirty="0" smtClean="0">
                <a:latin typeface="+mj-lt"/>
              </a:rPr>
              <a:t> 750) for continuing education (</a:t>
            </a:r>
            <a:r>
              <a:rPr lang="en-GB" dirty="0" err="1" smtClean="0">
                <a:latin typeface="+mj-lt"/>
              </a:rPr>
              <a:t>K1</a:t>
            </a:r>
            <a:r>
              <a:rPr lang="en-GB" dirty="0" smtClean="0">
                <a:latin typeface="+mj-lt"/>
              </a:rPr>
              <a:t>) and a one-time payment of </a:t>
            </a:r>
            <a:r>
              <a:rPr lang="en-GB" dirty="0" err="1" smtClean="0">
                <a:latin typeface="+mj-lt"/>
              </a:rPr>
              <a:t>Rs</a:t>
            </a:r>
            <a:r>
              <a:rPr lang="en-GB" dirty="0" smtClean="0">
                <a:latin typeface="+mj-lt"/>
              </a:rPr>
              <a:t> 25,000 on completion of 18 years, conditional upon the girl </a:t>
            </a:r>
            <a:r>
              <a:rPr lang="en-GB" dirty="0" smtClean="0">
                <a:solidFill>
                  <a:schemeClr val="accent4">
                    <a:lumMod val="75000"/>
                  </a:schemeClr>
                </a:solidFill>
                <a:latin typeface="+mj-lt"/>
              </a:rPr>
              <a:t>remaining unmarried AND continuing education</a:t>
            </a:r>
            <a:r>
              <a:rPr lang="en-GB" dirty="0" smtClean="0">
                <a:latin typeface="+mj-lt"/>
              </a:rPr>
              <a:t> till that age (K2). </a:t>
            </a:r>
          </a:p>
          <a:p>
            <a:r>
              <a:rPr lang="en-GB" dirty="0" smtClean="0">
                <a:latin typeface="+mj-lt"/>
              </a:rPr>
              <a:t>The aim of this scheme is two-fold –to stop marriage of girls before the official age of 18 &amp; </a:t>
            </a:r>
            <a:r>
              <a:rPr lang="en-GB" dirty="0" smtClean="0">
                <a:solidFill>
                  <a:prstClr val="black"/>
                </a:solidFill>
                <a:latin typeface="Bookman Old Style"/>
              </a:rPr>
              <a:t>to promote secondary education among females</a:t>
            </a:r>
            <a:r>
              <a:rPr lang="en-GB" dirty="0" smtClean="0">
                <a:latin typeface="+mj-lt"/>
              </a:rPr>
              <a:t>.</a:t>
            </a:r>
          </a:p>
          <a:p>
            <a:r>
              <a:rPr lang="en-GB" dirty="0" smtClean="0">
                <a:latin typeface="+mj-lt"/>
              </a:rPr>
              <a:t>In certain blocks, additional interventions are initiated. Tagging with other schemes. Special training and social networking. (KP+). </a:t>
            </a:r>
            <a:endParaRPr lang="en-IN" dirty="0">
              <a:latin typeface="+mj-l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394</TotalTime>
  <Words>1472</Words>
  <Application>Microsoft Office PowerPoint</Application>
  <PresentationFormat>Custom</PresentationFormat>
  <Paragraphs>484</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Origin</vt:lpstr>
      <vt:lpstr>Justification of “Kanyashree Prakalpa” in West Bengal and the initial findings on evaluation </vt:lpstr>
      <vt:lpstr>Critical position of the state of West Bengal: Early marriage &amp; adolescent dropout </vt:lpstr>
      <vt:lpstr>Slide 3</vt:lpstr>
      <vt:lpstr>Distribution of Child Dropouts across states  (Average being 8.07 &amp; 9.03 for boys &amp; girls respectively)</vt:lpstr>
      <vt:lpstr>Gender-wise school attendance in age cohort 13-18 years (Highest gap in WB)</vt:lpstr>
      <vt:lpstr>Adolescent Dropout in West Bengal across income classes</vt:lpstr>
      <vt:lpstr>Reasons reported for adolescent dropouts across states % shares</vt:lpstr>
      <vt:lpstr>Conditional marginal effects of Bivariate Probit regression  </vt:lpstr>
      <vt:lpstr>Kanyashree Prakalpa </vt:lpstr>
      <vt:lpstr>Slide 10</vt:lpstr>
      <vt:lpstr> Broad objectives</vt:lpstr>
      <vt:lpstr>Slide 12</vt:lpstr>
      <vt:lpstr>Slide 13</vt:lpstr>
      <vt:lpstr>Slide 14</vt:lpstr>
      <vt:lpstr>Knowledge about KP among two age groups</vt:lpstr>
      <vt:lpstr>  Use of K2 money</vt:lpstr>
      <vt:lpstr>Exposure score and General awareness across age cohorts</vt:lpstr>
      <vt:lpstr>Yet to do…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62</cp:revision>
  <dcterms:created xsi:type="dcterms:W3CDTF">2016-12-04T13:17:00Z</dcterms:created>
  <dcterms:modified xsi:type="dcterms:W3CDTF">2016-12-27T16:02:38Z</dcterms:modified>
</cp:coreProperties>
</file>